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2"/>
  </p:notesMasterIdLst>
  <p:handoutMasterIdLst>
    <p:handoutMasterId r:id="rId33"/>
  </p:handoutMasterIdLst>
  <p:sldIdLst>
    <p:sldId id="256" r:id="rId2"/>
    <p:sldId id="387" r:id="rId3"/>
    <p:sldId id="386" r:id="rId4"/>
    <p:sldId id="389" r:id="rId5"/>
    <p:sldId id="394" r:id="rId6"/>
    <p:sldId id="395" r:id="rId7"/>
    <p:sldId id="396" r:id="rId8"/>
    <p:sldId id="397" r:id="rId9"/>
    <p:sldId id="398" r:id="rId10"/>
    <p:sldId id="391" r:id="rId11"/>
    <p:sldId id="401" r:id="rId12"/>
    <p:sldId id="392" r:id="rId13"/>
    <p:sldId id="393" r:id="rId14"/>
    <p:sldId id="402" r:id="rId15"/>
    <p:sldId id="403" r:id="rId16"/>
    <p:sldId id="405" r:id="rId17"/>
    <p:sldId id="406" r:id="rId18"/>
    <p:sldId id="407" r:id="rId19"/>
    <p:sldId id="408" r:id="rId20"/>
    <p:sldId id="416" r:id="rId21"/>
    <p:sldId id="419" r:id="rId22"/>
    <p:sldId id="418" r:id="rId23"/>
    <p:sldId id="417" r:id="rId24"/>
    <p:sldId id="413" r:id="rId25"/>
    <p:sldId id="409" r:id="rId26"/>
    <p:sldId id="410" r:id="rId27"/>
    <p:sldId id="414" r:id="rId28"/>
    <p:sldId id="415" r:id="rId29"/>
    <p:sldId id="411" r:id="rId30"/>
    <p:sldId id="412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4088" userDrawn="1">
          <p15:clr>
            <a:srgbClr val="A4A3A4"/>
          </p15:clr>
        </p15:guide>
        <p15:guide id="11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8C64"/>
    <a:srgbClr val="C55A11"/>
    <a:srgbClr val="530600"/>
    <a:srgbClr val="701403"/>
    <a:srgbClr val="ED7D31"/>
    <a:srgbClr val="FFD966"/>
    <a:srgbClr val="548235"/>
    <a:srgbClr val="A6A6A6"/>
    <a:srgbClr val="FF8585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279" autoAdjust="0"/>
  </p:normalViewPr>
  <p:slideViewPr>
    <p:cSldViewPr snapToGrid="0" snapToObjects="1" showGuides="1">
      <p:cViewPr>
        <p:scale>
          <a:sx n="125" d="100"/>
          <a:sy n="125" d="100"/>
        </p:scale>
        <p:origin x="90" y="-318"/>
      </p:cViewPr>
      <p:guideLst>
        <p:guide pos="3840"/>
        <p:guide orient="horz" pos="2364"/>
        <p:guide orient="horz" pos="640"/>
        <p:guide pos="211"/>
        <p:guide pos="7469"/>
        <p:guide orient="horz" pos="232"/>
        <p:guide orient="horz" pos="799"/>
        <p:guide pos="438"/>
        <p:guide pos="7242"/>
        <p:guide orient="horz" pos="4088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06/02/2025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06/02/2025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06/02/2025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06/02/2025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jpe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44.png"/><Relationship Id="rId26" Type="http://schemas.microsoft.com/office/2007/relationships/hdphoto" Target="../media/hdphoto2.wdp"/><Relationship Id="rId3" Type="http://schemas.openxmlformats.org/officeDocument/2006/relationships/image" Target="../media/image22.png"/><Relationship Id="rId21" Type="http://schemas.openxmlformats.org/officeDocument/2006/relationships/image" Target="../media/image47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43.png"/><Relationship Id="rId25" Type="http://schemas.openxmlformats.org/officeDocument/2006/relationships/image" Target="../media/image50.png"/><Relationship Id="rId2" Type="http://schemas.openxmlformats.org/officeDocument/2006/relationships/image" Target="../media/image21.jpe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microsoft.com/office/2007/relationships/hdphoto" Target="../media/hdphoto1.wdp"/><Relationship Id="rId5" Type="http://schemas.openxmlformats.org/officeDocument/2006/relationships/image" Target="../media/image24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microsoft.com/office/2007/relationships/hdphoto" Target="../media/hdphoto3.wdp"/><Relationship Id="rId10" Type="http://schemas.openxmlformats.org/officeDocument/2006/relationships/image" Target="../media/image29.png"/><Relationship Id="rId19" Type="http://schemas.openxmlformats.org/officeDocument/2006/relationships/image" Target="../media/image45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8.png"/><Relationship Id="rId27" Type="http://schemas.openxmlformats.org/officeDocument/2006/relationships/image" Target="../media/image51.png"/><Relationship Id="rId30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54.png"/><Relationship Id="rId3" Type="http://schemas.openxmlformats.org/officeDocument/2006/relationships/image" Target="../media/image22.png"/><Relationship Id="rId21" Type="http://schemas.openxmlformats.org/officeDocument/2006/relationships/image" Target="../media/image4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52.png"/><Relationship Id="rId2" Type="http://schemas.openxmlformats.org/officeDocument/2006/relationships/image" Target="../media/image21.jpeg"/><Relationship Id="rId16" Type="http://schemas.openxmlformats.org/officeDocument/2006/relationships/image" Target="../media/image35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6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5.png"/><Relationship Id="rId10" Type="http://schemas.openxmlformats.org/officeDocument/2006/relationships/image" Target="../media/image29.png"/><Relationship Id="rId19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4.png"/><Relationship Id="rId27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8.png"/><Relationship Id="rId3" Type="http://schemas.openxmlformats.org/officeDocument/2006/relationships/image" Target="../media/image22.png"/><Relationship Id="rId21" Type="http://schemas.openxmlformats.org/officeDocument/2006/relationships/image" Target="../media/image56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7.png"/><Relationship Id="rId2" Type="http://schemas.openxmlformats.org/officeDocument/2006/relationships/image" Target="../media/image55.jpe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5.png"/><Relationship Id="rId10" Type="http://schemas.openxmlformats.org/officeDocument/2006/relationships/image" Target="../media/image29.png"/><Relationship Id="rId19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56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47.pn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61.png"/><Relationship Id="rId5" Type="http://schemas.openxmlformats.org/officeDocument/2006/relationships/image" Target="../media/image46.pn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5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71.png"/><Relationship Id="rId4" Type="http://schemas.openxmlformats.org/officeDocument/2006/relationships/image" Target="../media/image64.png"/><Relationship Id="rId9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dirty="0"/>
              <a:t>Limbus Company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4000" dirty="0"/>
              <a:t>합 시스템 역 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타겟 선택 차트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99305B-6732-4D8D-9CF2-E8215BF4C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522" y="1269999"/>
            <a:ext cx="5368956" cy="496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89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진행 과정</a:t>
            </a:r>
            <a:endParaRPr lang="en-US" altLang="ko-KR" sz="2400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945B86A-C7BC-4AAA-99E9-E35F82206E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3537412" y="1268413"/>
            <a:ext cx="2471586" cy="135520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89D5478-2873-410D-8A59-D1A2035C24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95326" y="1268413"/>
            <a:ext cx="2471586" cy="1355206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AE15F572-586E-466A-9B24-AB5AC07B7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78" y="1801876"/>
            <a:ext cx="290566" cy="28828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DB61C2CE-F8C3-44F5-96EA-4450EB9DD11B}"/>
              </a:ext>
            </a:extLst>
          </p:cNvPr>
          <p:cNvSpPr txBox="1"/>
          <p:nvPr/>
        </p:nvSpPr>
        <p:spPr>
          <a:xfrm>
            <a:off x="695326" y="2623619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합을 하기 위해 수감자 행동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8856A8-7B68-459B-8708-361D973CE445}"/>
              </a:ext>
            </a:extLst>
          </p:cNvPr>
          <p:cNvSpPr txBox="1"/>
          <p:nvPr/>
        </p:nvSpPr>
        <p:spPr>
          <a:xfrm>
            <a:off x="3537412" y="2621114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양측 스킬 위력 계산</a:t>
            </a:r>
            <a:endParaRPr lang="en-US" altLang="ko-KR" sz="1050" b="1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8BAF4025-7B9C-4A4F-A3A5-498FB1DC67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9025089" y="1268413"/>
            <a:ext cx="2471586" cy="1355206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780D403A-5800-4997-8331-550BBD9684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183004" y="1268413"/>
            <a:ext cx="2471586" cy="1355206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5EE8AFB1-DD4F-418D-853F-724318491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57" y="1801876"/>
            <a:ext cx="290566" cy="2882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B40E78A-F16B-4E9A-B4DE-C0A5BB4959B6}"/>
              </a:ext>
            </a:extLst>
          </p:cNvPr>
          <p:cNvSpPr txBox="1"/>
          <p:nvPr/>
        </p:nvSpPr>
        <p:spPr>
          <a:xfrm>
            <a:off x="6183005" y="2623619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양측의 스킬 위력 비교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5DD431-4096-4BBF-B3C3-D488E0EF3FBE}"/>
              </a:ext>
            </a:extLst>
          </p:cNvPr>
          <p:cNvSpPr txBox="1"/>
          <p:nvPr/>
        </p:nvSpPr>
        <p:spPr>
          <a:xfrm>
            <a:off x="9025091" y="2621114"/>
            <a:ext cx="247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합 횟수 출력 및 상승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코인 결과에 따른 처리</a:t>
            </a:r>
            <a:endParaRPr lang="en-US" altLang="ko-KR" sz="1050" b="1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7F30B99-8FC0-4A8C-B07E-8D4D67036219}"/>
              </a:ext>
            </a:extLst>
          </p:cNvPr>
          <p:cNvSpPr/>
          <p:nvPr/>
        </p:nvSpPr>
        <p:spPr>
          <a:xfrm>
            <a:off x="4223038" y="1731963"/>
            <a:ext cx="1415762" cy="3581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773E853-323E-4250-840A-C149C0995F97}"/>
              </a:ext>
            </a:extLst>
          </p:cNvPr>
          <p:cNvGrpSpPr/>
          <p:nvPr/>
        </p:nvGrpSpPr>
        <p:grpSpPr>
          <a:xfrm>
            <a:off x="3883416" y="1838858"/>
            <a:ext cx="339622" cy="215444"/>
            <a:chOff x="3940528" y="2451469"/>
            <a:chExt cx="339622" cy="215444"/>
          </a:xfrm>
        </p:grpSpPr>
        <p:sp>
          <p:nvSpPr>
            <p:cNvPr id="114" name="순서도: 다른 페이지 연결선 113">
              <a:extLst>
                <a:ext uri="{FF2B5EF4-FFF2-40B4-BE49-F238E27FC236}">
                  <a16:creationId xmlns:a16="http://schemas.microsoft.com/office/drawing/2014/main" id="{8105FEE8-836E-44C7-89F7-DFFDF7A964EF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0AAB443-1760-40E2-9386-23B81E103565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84A2645-0C27-476D-888E-D5160B758120}"/>
              </a:ext>
            </a:extLst>
          </p:cNvPr>
          <p:cNvSpPr/>
          <p:nvPr/>
        </p:nvSpPr>
        <p:spPr>
          <a:xfrm>
            <a:off x="6832888" y="1731963"/>
            <a:ext cx="1415762" cy="3581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DAE00CA9-DE4E-4136-B2EC-AE25B5459D57}"/>
              </a:ext>
            </a:extLst>
          </p:cNvPr>
          <p:cNvSpPr>
            <a:spLocks noChangeAspect="1"/>
          </p:cNvSpPr>
          <p:nvPr/>
        </p:nvSpPr>
        <p:spPr>
          <a:xfrm>
            <a:off x="10009137" y="1636293"/>
            <a:ext cx="290563" cy="29056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8B19714B-0070-483F-9FA3-CAF36164B8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95324" y="3752850"/>
            <a:ext cx="2471586" cy="1355206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55500C7-9D12-4628-A4AA-32F3DB31B1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3537410" y="3752850"/>
            <a:ext cx="2471586" cy="1355206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E6A1DA5-69AC-4AD2-B051-F6C9DF0CB9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183003" y="3752850"/>
            <a:ext cx="2471586" cy="1355206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FE96ECD5-3C7D-4984-964B-F56561F28B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9025091" y="3761149"/>
            <a:ext cx="2471586" cy="1355206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EE0FD2E6-439F-4D3E-B4F2-29BA2AC08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78" y="4323134"/>
            <a:ext cx="290566" cy="288280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BA4C0A26-A409-41AE-88D4-917796991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57" y="4323134"/>
            <a:ext cx="290566" cy="288280"/>
          </a:xfrm>
          <a:prstGeom prst="rect">
            <a:avLst/>
          </a:prstGeom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5F35008-C3D8-4307-910E-AB696A9F47CA}"/>
              </a:ext>
            </a:extLst>
          </p:cNvPr>
          <p:cNvSpPr/>
          <p:nvPr/>
        </p:nvSpPr>
        <p:spPr>
          <a:xfrm>
            <a:off x="10739129" y="1844095"/>
            <a:ext cx="131278" cy="632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DD58862-C7D0-408D-B2E4-17AB69786199}"/>
              </a:ext>
            </a:extLst>
          </p:cNvPr>
          <p:cNvGrpSpPr/>
          <p:nvPr/>
        </p:nvGrpSpPr>
        <p:grpSpPr>
          <a:xfrm>
            <a:off x="9669515" y="1636293"/>
            <a:ext cx="339622" cy="215444"/>
            <a:chOff x="3940528" y="2451469"/>
            <a:chExt cx="339622" cy="215444"/>
          </a:xfrm>
        </p:grpSpPr>
        <p:sp>
          <p:nvSpPr>
            <p:cNvPr id="138" name="순서도: 다른 페이지 연결선 137">
              <a:extLst>
                <a:ext uri="{FF2B5EF4-FFF2-40B4-BE49-F238E27FC236}">
                  <a16:creationId xmlns:a16="http://schemas.microsoft.com/office/drawing/2014/main" id="{D25A595A-8D38-45D3-9C06-7A060BAA77FA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BDC907A-0DBF-4905-BE70-D7A102D7B389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9944ED0-D456-4F1D-A6C7-24805F4B3584}"/>
              </a:ext>
            </a:extLst>
          </p:cNvPr>
          <p:cNvGrpSpPr/>
          <p:nvPr/>
        </p:nvGrpSpPr>
        <p:grpSpPr>
          <a:xfrm>
            <a:off x="10379524" y="1755925"/>
            <a:ext cx="339622" cy="215444"/>
            <a:chOff x="3940528" y="2451469"/>
            <a:chExt cx="339622" cy="215444"/>
          </a:xfrm>
        </p:grpSpPr>
        <p:sp>
          <p:nvSpPr>
            <p:cNvPr id="141" name="순서도: 다른 페이지 연결선 140">
              <a:extLst>
                <a:ext uri="{FF2B5EF4-FFF2-40B4-BE49-F238E27FC236}">
                  <a16:creationId xmlns:a16="http://schemas.microsoft.com/office/drawing/2014/main" id="{6FC4CC96-4857-4EAF-9D16-08A3A65BADCD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D9B60E5-2D7E-48C5-8530-9ABEB79BB861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31591989-A0E1-4E15-A633-45A8B731A417}"/>
              </a:ext>
            </a:extLst>
          </p:cNvPr>
          <p:cNvSpPr txBox="1"/>
          <p:nvPr/>
        </p:nvSpPr>
        <p:spPr>
          <a:xfrm>
            <a:off x="695326" y="5100888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한쪽의 코인이 모두 파괴되거나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행동 불능에 빠질 때까지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위 과정 반복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D984A2F-9483-481A-B5ED-2DCF36AF0450}"/>
              </a:ext>
            </a:extLst>
          </p:cNvPr>
          <p:cNvSpPr txBox="1"/>
          <p:nvPr/>
        </p:nvSpPr>
        <p:spPr>
          <a:xfrm>
            <a:off x="3537412" y="5098383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합 승리 대상 및 스킬 강조</a:t>
            </a:r>
            <a:endParaRPr lang="en-US" altLang="ko-KR" sz="1050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49B7099-8D33-49F3-A195-BFF6BD148D66}"/>
              </a:ext>
            </a:extLst>
          </p:cNvPr>
          <p:cNvSpPr txBox="1"/>
          <p:nvPr/>
        </p:nvSpPr>
        <p:spPr>
          <a:xfrm>
            <a:off x="6183005" y="5100888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합 종료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F3C8CB-8420-42D7-8D67-837F11A2923A}"/>
              </a:ext>
            </a:extLst>
          </p:cNvPr>
          <p:cNvSpPr txBox="1"/>
          <p:nvPr/>
        </p:nvSpPr>
        <p:spPr>
          <a:xfrm>
            <a:off x="9025091" y="5098383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합 결과에 따른 스킬 효과 적용</a:t>
            </a:r>
            <a:endParaRPr lang="en-US" altLang="ko-KR" sz="105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36350FC-FC6A-4A67-828F-0211E935D700}"/>
              </a:ext>
            </a:extLst>
          </p:cNvPr>
          <p:cNvSpPr/>
          <p:nvPr/>
        </p:nvSpPr>
        <p:spPr>
          <a:xfrm>
            <a:off x="3766012" y="4175574"/>
            <a:ext cx="801226" cy="651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E4779EF-A53C-474B-B17D-CEA087B621BA}"/>
              </a:ext>
            </a:extLst>
          </p:cNvPr>
          <p:cNvGrpSpPr/>
          <p:nvPr/>
        </p:nvGrpSpPr>
        <p:grpSpPr>
          <a:xfrm>
            <a:off x="3426390" y="4175574"/>
            <a:ext cx="339622" cy="215444"/>
            <a:chOff x="3940528" y="2451469"/>
            <a:chExt cx="339622" cy="215444"/>
          </a:xfrm>
        </p:grpSpPr>
        <p:sp>
          <p:nvSpPr>
            <p:cNvPr id="149" name="순서도: 다른 페이지 연결선 148">
              <a:extLst>
                <a:ext uri="{FF2B5EF4-FFF2-40B4-BE49-F238E27FC236}">
                  <a16:creationId xmlns:a16="http://schemas.microsoft.com/office/drawing/2014/main" id="{3551AB08-95AE-4474-940D-52E516C52BEC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528A45F-EFA7-47E3-98EF-40181343B29C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955DFCB-D526-4767-88F9-35C5595654A3}"/>
              </a:ext>
            </a:extLst>
          </p:cNvPr>
          <p:cNvSpPr/>
          <p:nvPr/>
        </p:nvSpPr>
        <p:spPr>
          <a:xfrm>
            <a:off x="9353192" y="4175574"/>
            <a:ext cx="801226" cy="651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E264DC5C-CE85-424D-A190-90E2A65092BC}"/>
              </a:ext>
            </a:extLst>
          </p:cNvPr>
          <p:cNvGrpSpPr/>
          <p:nvPr/>
        </p:nvGrpSpPr>
        <p:grpSpPr>
          <a:xfrm>
            <a:off x="9013570" y="4175574"/>
            <a:ext cx="339622" cy="215444"/>
            <a:chOff x="3940528" y="2451469"/>
            <a:chExt cx="339622" cy="215444"/>
          </a:xfrm>
        </p:grpSpPr>
        <p:sp>
          <p:nvSpPr>
            <p:cNvPr id="153" name="순서도: 다른 페이지 연결선 152">
              <a:extLst>
                <a:ext uri="{FF2B5EF4-FFF2-40B4-BE49-F238E27FC236}">
                  <a16:creationId xmlns:a16="http://schemas.microsoft.com/office/drawing/2014/main" id="{1FD4D30B-6610-4454-9A2E-046AD6A61203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125F5E6-31F0-4C16-AF04-25E6F2B64623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413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진행 차트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ECCCEA-1E7E-448C-9A9C-78BE6122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600" y="1268414"/>
            <a:ext cx="7584799" cy="496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8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장점</a:t>
            </a:r>
            <a:endParaRPr lang="en-US" altLang="ko-KR" sz="2400" dirty="0"/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B389DBEA-4751-40B9-9099-1A06F48BE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68797"/>
              </p:ext>
            </p:extLst>
          </p:nvPr>
        </p:nvGraphicFramePr>
        <p:xfrm>
          <a:off x="1055528" y="1543050"/>
          <a:ext cx="1008094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086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단조로운 턴제 전투의 개선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555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자신과 상대의 턴이 반복되는 턴제 게임의 특징상 서로의 행동에 예측하는 것을 제외하면 즉각적인 대응할 수 없기 때문에 전투가 단조로워진다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합 시스템은 턴제 전투를 실시간 전투처럼 상대의 행동에 대응 및 반응하는 능동적인 전투를 할 수 있게 해준다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30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전략의 다양성 증가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1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시스템은 단순하게 설명하면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적의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대상을 변경하고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행동을 저지하는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시스템과 다른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 시스템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활용할 경우 전략의 숫자가 다양해 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Ex)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시도 시 적의 스킬 타겟을 합 대상에게 강제로 변경하는 것을 활용한 아군 보호 및 어그로 분산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스킬을 타겟이 되었을 경우 합을 하는 대상의 스킬을 제외한 스킬은 일반 공격으로 사용되는 것을 활용한 안전한 데미지 축적 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563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898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단점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487126"/>
              </p:ext>
            </p:extLst>
          </p:nvPr>
        </p:nvGraphicFramePr>
        <p:xfrm>
          <a:off x="1055686" y="1284818"/>
          <a:ext cx="10080785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734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복잡하고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이해하기 어려운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전투에서 기본인 동시에 가장 중요한 부분이며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다양한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연동되어 활용해야 하기 때문에 복잡하고 이해하기 어려운 부분이 많다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부분을 플레이어에게 이해시키기 위해서 게임 튜토리얼을 활용하여 합 시스템에 대한 설명을 하고 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튜토리얼만으로 이해하는 플레이어는 거의 없으며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대부분 게임을 직접 플레이 하며 스스로 알아가거나 다른 플레이어의 공략을 확인하고 있는 상황이다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파악하기 힘들고 난잡한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28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위에서 서술했듯이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전투는 합 시스템을 활용이 가장 중요하며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시스템을 활용하기 위해서는 적 스킬의 타겟을 파악하고 행동해야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스킬의 타겟은 포물선 형태의 화살표로 표기되며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이는 스킬의 타겟이 되는 대상 숫자에 비례하여 늘어나고 그 숫자가 과도하게 많아질 경우 화살표가 거미줄 처럼 표기되어 파악하기 어렵게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설명과 같은 다른 시스템의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화살표를 가려 파악하기 힘든 경우 또한 자주 일어난다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372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정확하지 않은 합 승률 표기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07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일반적으로 플레이어가 합을 시도할 경우 제일 먼저 확인하는 것은 합 승률이며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대부분의 플레이어들은 해당 승률을 확인하여 합을 시도한다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합 승률에 표기되는 확률은 어디까지나 첫 번째 코인까지의 승률만을 표기한 것이며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일부 상황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마이너스 코인 스킬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표기된 합 승률과 실질적인 합 승률이 전혀 다른 경우가 발생하게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20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151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22905"/>
              </p:ext>
            </p:extLst>
          </p:nvPr>
        </p:nvGraphicFramePr>
        <p:xfrm>
          <a:off x="1055686" y="1284288"/>
          <a:ext cx="10080785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복잡하고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이해하기 어려운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튜토리얼은 죄악 공명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정신력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타격 속성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죄악 속성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수비 스킬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e.g.o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순으로 게임의 시스템을 설명하고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과정을 모두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설명하고 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일반 전투와 집중 전투에서 차이가 발생하는 부분에 대한 별도의 설명이 존재하지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</a:rPr>
                        <a:t>일반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타겟이 자동으로 선택되고 변경할 수 없기 때문에 속도에 대한 조건을 고려하지 않아도 되지만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</a:rPr>
                        <a:t>집중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수감자의 스킬 타겟을 직접 선택해야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그런데 튜토리얼 과정은 타겟이 자동으로 선택되고 변경할 수 없는 일반 전투에서 진행되기 때문인지 합을 하기 위해서는 적 스킬의 타겟이거나 적보다 높은 속도가 필요하다는 조건에 대한 서술이 존재하지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튜토리얼 과정을 수정 및 보완하여 합을 하기 위한 기본 조건에 내용 설명과 합을 하는 과정에서 발생하는 결과에 대한 설명을 플레이어에게 보다 상세하게 설명하는 과정이 필요하다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전반적인 진입 장벽을 낮추고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숙련되는 과정에서 소모되는 시간을 단축하여 신규 플레이어의 숫자를 늘리는 것이다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94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449794"/>
              </p:ext>
            </p:extLst>
          </p:nvPr>
        </p:nvGraphicFramePr>
        <p:xfrm>
          <a:off x="1055686" y="1268413"/>
          <a:ext cx="1008078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파악하기 힘들고 난잡한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전투에서 플레이어에게 보이는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정보는 매우 다양하고 전투 중에 플레이어가 한눈에 파악할 수 있도록 배치되어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너무 많은 정보가 한번에 보이기 때문에 난잡해 보이며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서로 다른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들이 서로를 가려 원하는 정보를 파악하기 어렵게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속도가 빠른 적과 합을 하는 과정에서 플레이어는 적 스킬에서 이어지는 화살표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 화살표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보고 화살표가 가리키고 있는 대상을 확인하고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 스킬 타겟이 된 수감자의 스킬을 선택한 다음 해당 수감자를 타겟으로 하는 적의 스킬을 선택하여 합을 시도한다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수감자의 스킬을 선택하는 과정과 적의 스킬을 선택하는 과정에서 플레이어는 각 스킬들에 마우스 오버하게 되고 각 스킬의 설명이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출력된 스킬의 설명은 타겟 화살표를 가리게 되어 플레이어는 이전에 확인한 타겟을 파악하기 힘들어진다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설명이 출력되는 영역을 수감자 및 적이 배치되는 전투 필드와 확실하게 분리하여 서로의 영역을 침범하지 않게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선택 시 스킬을 사용하는 수감자와 해당 스킬의 타겟으로 설정가능한 대상 강조하여 플레이어에게 각 상황에 필요한 정보만을 제공한다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설명이 출력되는 방식을 보다 간결하게 정리하여 스킬 설명이 출력되는 영역을 간소화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중 스킬 타겟을 선택하는 과정에서 플레이어에게 혼란이 발생할 수 있는 요소를 줄여 전투에서 발생하는 피로감을 줄이는 것이다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46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78479"/>
              </p:ext>
            </p:extLst>
          </p:nvPr>
        </p:nvGraphicFramePr>
        <p:xfrm>
          <a:off x="1055686" y="1282887"/>
          <a:ext cx="1008078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정확하지 않은 합 승률 표기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승률을 직접 계산하기 위해서는 다양한 변수를 계산해야 하고 해당 과정은 매우 복잡하기 때문에 전투에는 편의성을 위해 합 승률을 자동으로 계산하여 표기하는 시스템이 존재하지만 표기되는 승률과 실제 승률에는 차이점이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합 승률 표기 시스템에서 표기되는 합 승률은 현을 진행 했을 경우 첫 합에서 상대의 코인을 파괴할 확률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즉 첫 합의 승률을 표기하기 때문에 실제 합의 승률과 많은 차이가 존재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특히 더하기 코인과 빼기 코인의 합의 경우 오차 범위가 매우 커지게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튜토리얼을 포함한 게임 어디에도 표기된 합 승률이 첫 합의 승률이라는 설명이 없기 때문에 플레이어에게 혼란을 주게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과정을 기믹 파훼의 방법으로 이용할 수는 있으나 이는 플레이어에게 불편하고 피곤한 경험이 되어 게임의 장시간 하기 힘들게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첫 합의 승률만을 표기하는 현재 시스템을 합 전체의 승률을 표기도록 공식을 변경해야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코인이 파괴되는 것이 없이 모든 합을 이기는 것과 자신의 코인이 파괴되어도 합을 이기는 것에는 데미지 적인 큰 차이가 있기에 해당 내용을 구분하여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승률을 표기해야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합을 승률을 플레이어가 일일이 직접 계산하는 것은 매우 복잡하고 피곤한 작업이며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이를 해소하여 게임 플레이 중 플레이어의 느끼게 되는 피로감을 줄여 결과적으로 플레이어의 게임 플레이 시간을 늘리게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552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위력 계산식</a:t>
            </a:r>
            <a:endParaRPr lang="en-US" altLang="ko-KR" sz="2400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1478A3DA-57CD-4D57-AF42-65DCFF026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924494"/>
              </p:ext>
            </p:extLst>
          </p:nvPr>
        </p:nvGraphicFramePr>
        <p:xfrm>
          <a:off x="1342707" y="1262368"/>
          <a:ext cx="9506585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1621330040"/>
                    </a:ext>
                  </a:extLst>
                </a:gridCol>
                <a:gridCol w="8094980">
                  <a:extLst>
                    <a:ext uri="{9D8B030D-6E8A-4147-A177-3AD203B41FA5}">
                      <a16:colId xmlns:a16="http://schemas.microsoft.com/office/drawing/2014/main" val="53861969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97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위력 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위력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위력 수치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위력 수치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 위력 수치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계산 결과가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이하일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보정한다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561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 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 앞면이 나온 코인의 숫자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×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06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5361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용어 설명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876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위력 수치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스킬이 가지고 있는 고유의 위력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364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사용한 일반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시 코인 토스를 진행하여 스킬 위력에 변동을 주는 요소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801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결과가 앞면일 경우 변동을 주는 수치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값이 양수일 경우 더하기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플러스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값이 음수 일 경우 빼기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마이너스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이라고 부른다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657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개수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스킬이 가지고 있는 코인의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869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결과로 앞면이 나온 코인 값을 모두 합한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01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위력 수치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시에만 스킬 위력에 변동을 주는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79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 위력 수치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및 공격 시 스킬 위력에 변동을 주는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177598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3067BA64-9609-41C4-B7EF-68E9AE6050F8}"/>
              </a:ext>
            </a:extLst>
          </p:cNvPr>
          <p:cNvGrpSpPr>
            <a:grpSpLocks noChangeAspect="1"/>
          </p:cNvGrpSpPr>
          <p:nvPr/>
        </p:nvGrpSpPr>
        <p:grpSpPr>
          <a:xfrm>
            <a:off x="2474876" y="2377647"/>
            <a:ext cx="4295846" cy="1338397"/>
            <a:chOff x="2671894" y="2711025"/>
            <a:chExt cx="3424106" cy="10668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71596C7-7462-4C0E-832B-1F274CDA5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8" t="48765" r="23437" b="35679"/>
            <a:stretch/>
          </p:blipFill>
          <p:spPr>
            <a:xfrm>
              <a:off x="2671895" y="2711025"/>
              <a:ext cx="3424105" cy="1066801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5593138-359E-469E-9AFA-5D6F832EB03E}"/>
                </a:ext>
              </a:extLst>
            </p:cNvPr>
            <p:cNvSpPr/>
            <p:nvPr/>
          </p:nvSpPr>
          <p:spPr>
            <a:xfrm>
              <a:off x="3226593" y="3128962"/>
              <a:ext cx="261938" cy="40005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F61815C-94F7-424C-82DC-E139733ECA39}"/>
                </a:ext>
              </a:extLst>
            </p:cNvPr>
            <p:cNvSpPr/>
            <p:nvPr/>
          </p:nvSpPr>
          <p:spPr>
            <a:xfrm>
              <a:off x="3579018" y="2843213"/>
              <a:ext cx="361950" cy="20955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99E0CF-1859-4F31-BE8D-B837773E93E2}"/>
                </a:ext>
              </a:extLst>
            </p:cNvPr>
            <p:cNvSpPr/>
            <p:nvPr/>
          </p:nvSpPr>
          <p:spPr>
            <a:xfrm>
              <a:off x="4101307" y="2843213"/>
              <a:ext cx="463548" cy="20955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67AAA9-5C78-4F33-89C2-DE10A7188466}"/>
                </a:ext>
              </a:extLst>
            </p:cNvPr>
            <p:cNvSpPr txBox="1"/>
            <p:nvPr/>
          </p:nvSpPr>
          <p:spPr>
            <a:xfrm>
              <a:off x="2671894" y="3543025"/>
              <a:ext cx="989408" cy="220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chemeClr val="bg1"/>
                  </a:solidFill>
                </a:rPr>
                <a:t>기본 위력 수치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5C55CD9-D310-482A-96AF-E115AC569746}"/>
                </a:ext>
              </a:extLst>
            </p:cNvPr>
            <p:cNvCxnSpPr>
              <a:cxnSpLocks/>
              <a:stCxn id="8" idx="1"/>
              <a:endCxn id="13" idx="0"/>
            </p:cNvCxnSpPr>
            <p:nvPr/>
          </p:nvCxnSpPr>
          <p:spPr>
            <a:xfrm flipH="1">
              <a:off x="3166598" y="3328987"/>
              <a:ext cx="59995" cy="21403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EE2A6E-DA6B-424A-8A62-EE1F4E5880B4}"/>
                </a:ext>
              </a:extLst>
            </p:cNvPr>
            <p:cNvSpPr txBox="1"/>
            <p:nvPr/>
          </p:nvSpPr>
          <p:spPr>
            <a:xfrm>
              <a:off x="2671895" y="2721895"/>
              <a:ext cx="746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bg1"/>
                  </a:solidFill>
                </a:rPr>
                <a:t>코인 값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779F277-55D9-47C7-9AF8-0DC9086B16CB}"/>
                </a:ext>
              </a:extLst>
            </p:cNvPr>
            <p:cNvCxnSpPr>
              <a:cxnSpLocks/>
              <a:stCxn id="9" idx="1"/>
              <a:endCxn id="22" idx="3"/>
            </p:cNvCxnSpPr>
            <p:nvPr/>
          </p:nvCxnSpPr>
          <p:spPr>
            <a:xfrm flipH="1" flipV="1">
              <a:off x="3418679" y="2860395"/>
              <a:ext cx="160339" cy="8759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8A5578-3064-482C-8496-B7FE106DE45F}"/>
                </a:ext>
              </a:extLst>
            </p:cNvPr>
            <p:cNvSpPr txBox="1"/>
            <p:nvPr/>
          </p:nvSpPr>
          <p:spPr>
            <a:xfrm>
              <a:off x="5009486" y="2711025"/>
              <a:ext cx="872067" cy="220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</a:rPr>
                <a:t>코인 개수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865F28F-7699-41CB-B95C-65755468AAF1}"/>
                </a:ext>
              </a:extLst>
            </p:cNvPr>
            <p:cNvCxnSpPr>
              <a:cxnSpLocks/>
              <a:stCxn id="28" idx="1"/>
              <a:endCxn id="10" idx="3"/>
            </p:cNvCxnSpPr>
            <p:nvPr/>
          </p:nvCxnSpPr>
          <p:spPr>
            <a:xfrm flipH="1">
              <a:off x="4564855" y="2849525"/>
              <a:ext cx="444631" cy="12656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ECB725D-509C-489F-B208-6D202830F98E}"/>
              </a:ext>
            </a:extLst>
          </p:cNvPr>
          <p:cNvSpPr txBox="1"/>
          <p:nvPr/>
        </p:nvSpPr>
        <p:spPr>
          <a:xfrm>
            <a:off x="6855045" y="2337327"/>
            <a:ext cx="26628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예시</a:t>
            </a:r>
            <a:r>
              <a:rPr lang="en-US" altLang="ko-KR" sz="1000" b="1" dirty="0"/>
              <a:t>)</a:t>
            </a:r>
          </a:p>
          <a:p>
            <a:r>
              <a:rPr lang="ko-KR" altLang="en-US" sz="1000" b="1" dirty="0"/>
              <a:t>기본 위력 </a:t>
            </a:r>
            <a:r>
              <a:rPr lang="en-US" altLang="ko-KR" sz="1000" b="1" dirty="0"/>
              <a:t>7, </a:t>
            </a:r>
            <a:r>
              <a:rPr lang="ko-KR" altLang="en-US" sz="1000" b="1" dirty="0"/>
              <a:t>코인 값 </a:t>
            </a:r>
            <a:r>
              <a:rPr lang="en-US" altLang="ko-KR" sz="1000" b="1" dirty="0"/>
              <a:t>2, </a:t>
            </a:r>
            <a:r>
              <a:rPr lang="ko-KR" altLang="en-US" sz="1000" b="1" dirty="0"/>
              <a:t>코인 개수 </a:t>
            </a:r>
            <a:r>
              <a:rPr lang="en-US" altLang="ko-KR" sz="1000" b="1" dirty="0"/>
              <a:t>4</a:t>
            </a:r>
          </a:p>
          <a:p>
            <a:r>
              <a:rPr lang="ko-KR" altLang="en-US" sz="1000" b="1" dirty="0"/>
              <a:t>합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위력 </a:t>
            </a:r>
            <a:r>
              <a:rPr lang="en-US" altLang="ko-KR" sz="1000" b="1" dirty="0"/>
              <a:t>– 2, </a:t>
            </a:r>
            <a:r>
              <a:rPr lang="ko-KR" altLang="en-US" sz="1000" b="1" dirty="0"/>
              <a:t>최종 위력 </a:t>
            </a:r>
            <a:r>
              <a:rPr lang="en-US" altLang="ko-KR" sz="1000" b="1" dirty="0"/>
              <a:t>+ 1</a:t>
            </a:r>
          </a:p>
          <a:p>
            <a:r>
              <a:rPr lang="ko-KR" altLang="en-US" sz="1000" b="1" dirty="0"/>
              <a:t>앞면이 나온 개수</a:t>
            </a:r>
            <a:r>
              <a:rPr lang="en-US" altLang="ko-KR" sz="1000" b="1" dirty="0"/>
              <a:t>(= </a:t>
            </a:r>
            <a:r>
              <a:rPr lang="ko-KR" altLang="en-US" sz="1000" b="1" dirty="0"/>
              <a:t>코인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앞면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3</a:t>
            </a:r>
          </a:p>
          <a:p>
            <a:endParaRPr lang="en-US" altLang="ko-KR" sz="1000" b="1" dirty="0"/>
          </a:p>
          <a:p>
            <a:r>
              <a:rPr lang="ko-KR" altLang="en-US" sz="1000" b="1" dirty="0"/>
              <a:t>기본 위력 </a:t>
            </a:r>
            <a:r>
              <a:rPr lang="en-US" altLang="ko-KR" sz="1000" b="1" dirty="0"/>
              <a:t>7</a:t>
            </a:r>
          </a:p>
          <a:p>
            <a:r>
              <a:rPr lang="en-US" altLang="ko-KR" sz="1000" b="1" dirty="0"/>
              <a:t>+ (</a:t>
            </a:r>
            <a:r>
              <a:rPr lang="ko-KR" altLang="en-US" sz="1000" b="1" dirty="0"/>
              <a:t>코인 위력 </a:t>
            </a:r>
            <a:r>
              <a:rPr lang="en-US" altLang="ko-KR" sz="1000" b="1" dirty="0"/>
              <a:t>= </a:t>
            </a:r>
            <a:r>
              <a:rPr lang="ko-KR" altLang="en-US" sz="1000" b="1" dirty="0"/>
              <a:t>코인 값 </a:t>
            </a:r>
            <a:r>
              <a:rPr lang="en-US" altLang="ko-KR" sz="1000" b="1" dirty="0"/>
              <a:t>2 × </a:t>
            </a:r>
            <a:r>
              <a:rPr lang="ko-KR" altLang="en-US" sz="1000" b="1" dirty="0"/>
              <a:t>코인 앞면 </a:t>
            </a:r>
            <a:r>
              <a:rPr lang="en-US" altLang="ko-KR" sz="1000" b="1" dirty="0"/>
              <a:t>3)</a:t>
            </a:r>
          </a:p>
          <a:p>
            <a:r>
              <a:rPr lang="en-US" altLang="ko-KR" sz="1000" b="1" dirty="0"/>
              <a:t>+ </a:t>
            </a:r>
            <a:r>
              <a:rPr lang="ko-KR" altLang="en-US" sz="1000" b="1" dirty="0"/>
              <a:t>합 위력 </a:t>
            </a:r>
            <a:r>
              <a:rPr lang="en-US" altLang="ko-KR" sz="1000" b="1" dirty="0"/>
              <a:t>(- 2)</a:t>
            </a:r>
          </a:p>
          <a:p>
            <a:r>
              <a:rPr lang="en-US" altLang="ko-KR" sz="1000" b="1" dirty="0"/>
              <a:t>+ </a:t>
            </a:r>
            <a:r>
              <a:rPr lang="ko-KR" altLang="en-US" sz="1000" b="1" dirty="0"/>
              <a:t>최종 위력 </a:t>
            </a:r>
            <a:r>
              <a:rPr lang="en-US" altLang="ko-KR" sz="1000" b="1" dirty="0"/>
              <a:t>1</a:t>
            </a:r>
          </a:p>
          <a:p>
            <a:r>
              <a:rPr lang="en-US" altLang="ko-KR" sz="1000" b="1" dirty="0"/>
              <a:t>= 12</a:t>
            </a:r>
          </a:p>
        </p:txBody>
      </p:sp>
    </p:spTree>
    <p:extLst>
      <p:ext uri="{BB962C8B-B14F-4D97-AF65-F5344CB8AC3E}">
        <p14:creationId xmlns:p14="http://schemas.microsoft.com/office/powerpoint/2010/main" val="3561284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65DA6900-C883-4983-A4BB-1F4703C52B16}"/>
              </a:ext>
            </a:extLst>
          </p:cNvPr>
          <p:cNvGrpSpPr/>
          <p:nvPr/>
        </p:nvGrpSpPr>
        <p:grpSpPr>
          <a:xfrm>
            <a:off x="802778" y="1379011"/>
            <a:ext cx="8090704" cy="4466529"/>
            <a:chOff x="2050648" y="1522329"/>
            <a:chExt cx="8090704" cy="44665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D1FB0B5-1507-4F38-B67A-FE4CB18A2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16" b="16633"/>
            <a:stretch/>
          </p:blipFill>
          <p:spPr>
            <a:xfrm>
              <a:off x="2050648" y="1522329"/>
              <a:ext cx="8090704" cy="4466529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DF2DD68-0EF0-42CC-9C83-027F3FD35333}"/>
                </a:ext>
              </a:extLst>
            </p:cNvPr>
            <p:cNvSpPr/>
            <p:nvPr/>
          </p:nvSpPr>
          <p:spPr>
            <a:xfrm>
              <a:off x="2050649" y="1620054"/>
              <a:ext cx="674297" cy="511717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437C1A8-23A5-4219-A4E2-53BC5113F049}"/>
                </a:ext>
              </a:extLst>
            </p:cNvPr>
            <p:cNvSpPr/>
            <p:nvPr/>
          </p:nvSpPr>
          <p:spPr>
            <a:xfrm>
              <a:off x="2758613" y="1620054"/>
              <a:ext cx="592514" cy="511717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B9C91D7-02CC-4E24-9768-45118D54849D}"/>
                </a:ext>
              </a:extLst>
            </p:cNvPr>
            <p:cNvSpPr/>
            <p:nvPr/>
          </p:nvSpPr>
          <p:spPr>
            <a:xfrm>
              <a:off x="2078568" y="2198272"/>
              <a:ext cx="262589" cy="1307057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CBF5C0C-D24E-43A6-93B9-C9BC0A206F9A}"/>
                </a:ext>
              </a:extLst>
            </p:cNvPr>
            <p:cNvSpPr/>
            <p:nvPr/>
          </p:nvSpPr>
          <p:spPr>
            <a:xfrm>
              <a:off x="2078568" y="3565098"/>
              <a:ext cx="262589" cy="1307057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F84063C-6518-41F2-BA13-A526CF86C950}"/>
                </a:ext>
              </a:extLst>
            </p:cNvPr>
            <p:cNvSpPr/>
            <p:nvPr/>
          </p:nvSpPr>
          <p:spPr>
            <a:xfrm>
              <a:off x="9304204" y="1620054"/>
              <a:ext cx="328936" cy="316456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F99194B-7654-442E-8759-663A8E2B9B76}"/>
                </a:ext>
              </a:extLst>
            </p:cNvPr>
            <p:cNvSpPr/>
            <p:nvPr/>
          </p:nvSpPr>
          <p:spPr>
            <a:xfrm>
              <a:off x="9687007" y="1620054"/>
              <a:ext cx="328936" cy="316456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828D9D5-BD37-4517-A16B-7CC1829E1321}"/>
                </a:ext>
              </a:extLst>
            </p:cNvPr>
            <p:cNvSpPr/>
            <p:nvPr/>
          </p:nvSpPr>
          <p:spPr>
            <a:xfrm>
              <a:off x="9277270" y="2000100"/>
              <a:ext cx="752140" cy="316456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172208A-D300-47C5-A6B8-231C2BFBF30E}"/>
                </a:ext>
              </a:extLst>
            </p:cNvPr>
            <p:cNvSpPr/>
            <p:nvPr/>
          </p:nvSpPr>
          <p:spPr>
            <a:xfrm>
              <a:off x="9693741" y="2380147"/>
              <a:ext cx="342403" cy="1463523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E88C43C-3E77-42E4-BEF6-7BB5A59EDF95}"/>
                </a:ext>
              </a:extLst>
            </p:cNvPr>
            <p:cNvSpPr/>
            <p:nvPr/>
          </p:nvSpPr>
          <p:spPr>
            <a:xfrm>
              <a:off x="3477990" y="4603017"/>
              <a:ext cx="5189786" cy="1359208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E5658F9-EB7F-41A2-B050-CEEBAD065C53}"/>
                </a:ext>
              </a:extLst>
            </p:cNvPr>
            <p:cNvSpPr/>
            <p:nvPr/>
          </p:nvSpPr>
          <p:spPr>
            <a:xfrm>
              <a:off x="3027937" y="2380147"/>
              <a:ext cx="3312701" cy="1938896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1920CAB-1908-4030-9647-3EB2AA91A542}"/>
                </a:ext>
              </a:extLst>
            </p:cNvPr>
            <p:cNvSpPr/>
            <p:nvPr/>
          </p:nvSpPr>
          <p:spPr>
            <a:xfrm>
              <a:off x="6879358" y="2468428"/>
              <a:ext cx="2014124" cy="1675474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8D23997-8D7E-4EA5-9AEA-BC1A0ED2EF68}"/>
                </a:ext>
              </a:extLst>
            </p:cNvPr>
            <p:cNvSpPr/>
            <p:nvPr/>
          </p:nvSpPr>
          <p:spPr>
            <a:xfrm>
              <a:off x="8589507" y="1620054"/>
              <a:ext cx="674297" cy="316456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2" name="표 52">
            <a:extLst>
              <a:ext uri="{FF2B5EF4-FFF2-40B4-BE49-F238E27FC236}">
                <a16:creationId xmlns:a16="http://schemas.microsoft.com/office/drawing/2014/main" id="{AC9B8E22-0E92-43E5-96CD-84BD4FFA2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65291"/>
              </p:ext>
            </p:extLst>
          </p:nvPr>
        </p:nvGraphicFramePr>
        <p:xfrm>
          <a:off x="9039086" y="2645248"/>
          <a:ext cx="23501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493">
                  <a:extLst>
                    <a:ext uri="{9D8B030D-6E8A-4147-A177-3AD203B41FA5}">
                      <a16:colId xmlns:a16="http://schemas.microsoft.com/office/drawing/2014/main" val="124882229"/>
                    </a:ext>
                  </a:extLst>
                </a:gridCol>
                <a:gridCol w="1965643">
                  <a:extLst>
                    <a:ext uri="{9D8B030D-6E8A-4147-A177-3AD203B41FA5}">
                      <a16:colId xmlns:a16="http://schemas.microsoft.com/office/drawing/2014/main" val="1760134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턴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웨이브 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130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특수 기믹 관련 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1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전투 관련 정보량 조절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94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스킬 타겟 화살표 조절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013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설정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999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빛의 묘목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45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전투 수감자 패시브 관련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914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대기 수감자 패시브 관련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405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죄악 속성 자원 보유량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06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수감자 관련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056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적 관련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09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조작 패널 관련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89005"/>
                  </a:ext>
                </a:extLst>
              </a:tr>
            </a:tbl>
          </a:graphicData>
        </a:graphic>
      </p:graphicFrame>
      <p:sp>
        <p:nvSpPr>
          <p:cNvPr id="54" name="칠각형 53">
            <a:extLst>
              <a:ext uri="{FF2B5EF4-FFF2-40B4-BE49-F238E27FC236}">
                <a16:creationId xmlns:a16="http://schemas.microsoft.com/office/drawing/2014/main" id="{264A688C-F60D-40B9-A704-071808378129}"/>
              </a:ext>
            </a:extLst>
          </p:cNvPr>
          <p:cNvSpPr>
            <a:spLocks noChangeAspect="1"/>
          </p:cNvSpPr>
          <p:nvPr/>
        </p:nvSpPr>
        <p:spPr>
          <a:xfrm>
            <a:off x="1019869" y="1607357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7" name="칠각형 56">
            <a:extLst>
              <a:ext uri="{FF2B5EF4-FFF2-40B4-BE49-F238E27FC236}">
                <a16:creationId xmlns:a16="http://schemas.microsoft.com/office/drawing/2014/main" id="{E1E60CEE-9C5D-4BAC-AEFB-DA97867DC430}"/>
              </a:ext>
            </a:extLst>
          </p:cNvPr>
          <p:cNvSpPr>
            <a:spLocks noChangeAspect="1"/>
          </p:cNvSpPr>
          <p:nvPr/>
        </p:nvSpPr>
        <p:spPr>
          <a:xfrm>
            <a:off x="1686942" y="1607357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8" name="칠각형 57">
            <a:extLst>
              <a:ext uri="{FF2B5EF4-FFF2-40B4-BE49-F238E27FC236}">
                <a16:creationId xmlns:a16="http://schemas.microsoft.com/office/drawing/2014/main" id="{16AEA86D-B8C5-416E-A8A0-6D404A4343B8}"/>
              </a:ext>
            </a:extLst>
          </p:cNvPr>
          <p:cNvSpPr>
            <a:spLocks noChangeAspect="1"/>
          </p:cNvSpPr>
          <p:nvPr/>
        </p:nvSpPr>
        <p:spPr>
          <a:xfrm>
            <a:off x="7558727" y="1514906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3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9" name="칠각형 58">
            <a:extLst>
              <a:ext uri="{FF2B5EF4-FFF2-40B4-BE49-F238E27FC236}">
                <a16:creationId xmlns:a16="http://schemas.microsoft.com/office/drawing/2014/main" id="{D18ED0DD-02BB-44C9-BF5D-6981E70A01CF}"/>
              </a:ext>
            </a:extLst>
          </p:cNvPr>
          <p:cNvSpPr>
            <a:spLocks noChangeAspect="1"/>
          </p:cNvSpPr>
          <p:nvPr/>
        </p:nvSpPr>
        <p:spPr>
          <a:xfrm>
            <a:off x="8100744" y="1514906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4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0" name="칠각형 59">
            <a:extLst>
              <a:ext uri="{FF2B5EF4-FFF2-40B4-BE49-F238E27FC236}">
                <a16:creationId xmlns:a16="http://schemas.microsoft.com/office/drawing/2014/main" id="{2DE2BC48-D5C2-4ED1-B858-77352CBC3722}"/>
              </a:ext>
            </a:extLst>
          </p:cNvPr>
          <p:cNvSpPr>
            <a:spLocks noChangeAspect="1"/>
          </p:cNvSpPr>
          <p:nvPr/>
        </p:nvSpPr>
        <p:spPr>
          <a:xfrm>
            <a:off x="8497014" y="1514906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5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1" name="칠각형 60">
            <a:extLst>
              <a:ext uri="{FF2B5EF4-FFF2-40B4-BE49-F238E27FC236}">
                <a16:creationId xmlns:a16="http://schemas.microsoft.com/office/drawing/2014/main" id="{16F88D10-E613-4B76-8B0B-26DB034B802B}"/>
              </a:ext>
            </a:extLst>
          </p:cNvPr>
          <p:cNvSpPr>
            <a:spLocks noChangeAspect="1"/>
          </p:cNvSpPr>
          <p:nvPr/>
        </p:nvSpPr>
        <p:spPr>
          <a:xfrm>
            <a:off x="8319079" y="1894952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6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2" name="칠각형 61">
            <a:extLst>
              <a:ext uri="{FF2B5EF4-FFF2-40B4-BE49-F238E27FC236}">
                <a16:creationId xmlns:a16="http://schemas.microsoft.com/office/drawing/2014/main" id="{6734B4F6-F1EA-4E63-8F16-57599033A28C}"/>
              </a:ext>
            </a:extLst>
          </p:cNvPr>
          <p:cNvSpPr>
            <a:spLocks noChangeAspect="1"/>
          </p:cNvSpPr>
          <p:nvPr/>
        </p:nvSpPr>
        <p:spPr>
          <a:xfrm>
            <a:off x="8483547" y="2847488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9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3" name="칠각형 62">
            <a:extLst>
              <a:ext uri="{FF2B5EF4-FFF2-40B4-BE49-F238E27FC236}">
                <a16:creationId xmlns:a16="http://schemas.microsoft.com/office/drawing/2014/main" id="{F6CF168E-617B-487B-A4E1-807FD5510E26}"/>
              </a:ext>
            </a:extLst>
          </p:cNvPr>
          <p:cNvSpPr>
            <a:spLocks noChangeAspect="1"/>
          </p:cNvSpPr>
          <p:nvPr/>
        </p:nvSpPr>
        <p:spPr>
          <a:xfrm>
            <a:off x="841934" y="2622915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7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4" name="칠각형 63">
            <a:extLst>
              <a:ext uri="{FF2B5EF4-FFF2-40B4-BE49-F238E27FC236}">
                <a16:creationId xmlns:a16="http://schemas.microsoft.com/office/drawing/2014/main" id="{993817EB-66DA-42CF-8FF4-9F4D606FC5A8}"/>
              </a:ext>
            </a:extLst>
          </p:cNvPr>
          <p:cNvSpPr>
            <a:spLocks noChangeAspect="1"/>
          </p:cNvSpPr>
          <p:nvPr/>
        </p:nvSpPr>
        <p:spPr>
          <a:xfrm>
            <a:off x="841934" y="3880526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8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5" name="칠각형 64">
            <a:extLst>
              <a:ext uri="{FF2B5EF4-FFF2-40B4-BE49-F238E27FC236}">
                <a16:creationId xmlns:a16="http://schemas.microsoft.com/office/drawing/2014/main" id="{C476EB40-BCC2-4DC7-A1CF-64CE08979B30}"/>
              </a:ext>
            </a:extLst>
          </p:cNvPr>
          <p:cNvSpPr>
            <a:spLocks noChangeAspect="1"/>
          </p:cNvSpPr>
          <p:nvPr/>
        </p:nvSpPr>
        <p:spPr>
          <a:xfrm>
            <a:off x="3176101" y="2964177"/>
            <a:ext cx="520632" cy="520628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</a:rPr>
              <a:t>10</a:t>
            </a:r>
            <a:endParaRPr lang="ko-KR" alt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6" name="칠각형 65">
            <a:extLst>
              <a:ext uri="{FF2B5EF4-FFF2-40B4-BE49-F238E27FC236}">
                <a16:creationId xmlns:a16="http://schemas.microsoft.com/office/drawing/2014/main" id="{9EB11748-7123-4B5C-AC70-CCB4927DEA5E}"/>
              </a:ext>
            </a:extLst>
          </p:cNvPr>
          <p:cNvSpPr>
            <a:spLocks noChangeAspect="1"/>
          </p:cNvSpPr>
          <p:nvPr/>
        </p:nvSpPr>
        <p:spPr>
          <a:xfrm>
            <a:off x="6388946" y="2827289"/>
            <a:ext cx="520632" cy="520628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</a:rPr>
              <a:t>11</a:t>
            </a:r>
            <a:endParaRPr lang="ko-KR" alt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7" name="칠각형 66">
            <a:extLst>
              <a:ext uri="{FF2B5EF4-FFF2-40B4-BE49-F238E27FC236}">
                <a16:creationId xmlns:a16="http://schemas.microsoft.com/office/drawing/2014/main" id="{2C530C2A-ED92-4E04-81E3-3632A31A47AA}"/>
              </a:ext>
            </a:extLst>
          </p:cNvPr>
          <p:cNvSpPr>
            <a:spLocks noChangeAspect="1"/>
          </p:cNvSpPr>
          <p:nvPr/>
        </p:nvSpPr>
        <p:spPr>
          <a:xfrm>
            <a:off x="4426771" y="4878989"/>
            <a:ext cx="520632" cy="520628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</a:rPr>
              <a:t>12</a:t>
            </a:r>
            <a:endParaRPr lang="ko-KR" alt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3200" dirty="0">
                <a:solidFill>
                  <a:schemeClr val="tx1"/>
                </a:solidFill>
              </a:rPr>
              <a:t>기존 </a:t>
            </a: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배치 현황</a:t>
            </a:r>
            <a:r>
              <a:rPr lang="en-US" altLang="ko-KR" sz="3200" dirty="0">
                <a:solidFill>
                  <a:schemeClr val="tx1"/>
                </a:solidFill>
              </a:rPr>
              <a:t> 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289488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합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68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제목 1">
            <a:extLst>
              <a:ext uri="{FF2B5EF4-FFF2-40B4-BE49-F238E27FC236}">
                <a16:creationId xmlns:a16="http://schemas.microsoft.com/office/drawing/2014/main" id="{A8DCFEA2-9087-478E-A8D1-9C51F0C0ADA9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UI </a:t>
            </a:r>
            <a:r>
              <a:rPr lang="ko-KR" altLang="en-US" sz="3200" dirty="0">
                <a:solidFill>
                  <a:schemeClr val="tx1"/>
                </a:solidFill>
              </a:rPr>
              <a:t>위치 변경</a:t>
            </a:r>
            <a:r>
              <a:rPr lang="en-US" altLang="ko-KR" sz="3200" dirty="0">
                <a:solidFill>
                  <a:schemeClr val="tx1"/>
                </a:solidFill>
              </a:rPr>
              <a:t> </a:t>
            </a:r>
            <a:endParaRPr lang="en-US" altLang="ko-KR" sz="2400" dirty="0"/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9D1ED454-E48F-4079-9837-F0242996C132}"/>
              </a:ext>
            </a:extLst>
          </p:cNvPr>
          <p:cNvGrpSpPr>
            <a:grpSpLocks noChangeAspect="1"/>
          </p:cNvGrpSpPr>
          <p:nvPr/>
        </p:nvGrpSpPr>
        <p:grpSpPr>
          <a:xfrm>
            <a:off x="6412565" y="1551805"/>
            <a:ext cx="5107144" cy="3026922"/>
            <a:chOff x="781807" y="1450527"/>
            <a:chExt cx="7140117" cy="42318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77D952-95DD-4386-9780-8BE1373CA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993" y="1450527"/>
              <a:ext cx="7053054" cy="4231832"/>
            </a:xfrm>
            <a:prstGeom prst="rect">
              <a:avLst/>
            </a:prstGeom>
          </p:spPr>
        </p:pic>
        <p:sp>
          <p:nvSpPr>
            <p:cNvPr id="6" name="팔각형 5">
              <a:extLst>
                <a:ext uri="{FF2B5EF4-FFF2-40B4-BE49-F238E27FC236}">
                  <a16:creationId xmlns:a16="http://schemas.microsoft.com/office/drawing/2014/main" id="{650448F1-1666-47D1-9DC6-A907C94B3B05}"/>
                </a:ext>
              </a:extLst>
            </p:cNvPr>
            <p:cNvSpPr/>
            <p:nvPr/>
          </p:nvSpPr>
          <p:spPr>
            <a:xfrm>
              <a:off x="814686" y="1510208"/>
              <a:ext cx="515120" cy="190057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팔각형 6">
              <a:extLst>
                <a:ext uri="{FF2B5EF4-FFF2-40B4-BE49-F238E27FC236}">
                  <a16:creationId xmlns:a16="http://schemas.microsoft.com/office/drawing/2014/main" id="{F477B686-C34E-4CBA-B722-0AF879EFDC7A}"/>
                </a:ext>
              </a:extLst>
            </p:cNvPr>
            <p:cNvSpPr/>
            <p:nvPr/>
          </p:nvSpPr>
          <p:spPr>
            <a:xfrm>
              <a:off x="814686" y="1718033"/>
              <a:ext cx="515120" cy="190057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팔각형 7">
              <a:extLst>
                <a:ext uri="{FF2B5EF4-FFF2-40B4-BE49-F238E27FC236}">
                  <a16:creationId xmlns:a16="http://schemas.microsoft.com/office/drawing/2014/main" id="{12844A0F-1A50-4C39-BAB6-6E04BB229008}"/>
                </a:ext>
              </a:extLst>
            </p:cNvPr>
            <p:cNvSpPr/>
            <p:nvPr/>
          </p:nvSpPr>
          <p:spPr>
            <a:xfrm>
              <a:off x="1008340" y="1541931"/>
              <a:ext cx="302177" cy="127188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팔각형 8">
              <a:extLst>
                <a:ext uri="{FF2B5EF4-FFF2-40B4-BE49-F238E27FC236}">
                  <a16:creationId xmlns:a16="http://schemas.microsoft.com/office/drawing/2014/main" id="{B24A5190-E282-4061-9318-791D54A33A9C}"/>
                </a:ext>
              </a:extLst>
            </p:cNvPr>
            <p:cNvSpPr/>
            <p:nvPr/>
          </p:nvSpPr>
          <p:spPr>
            <a:xfrm>
              <a:off x="1008340" y="1749467"/>
              <a:ext cx="302177" cy="127188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556C2BA-1DC7-4B02-8C00-5B5D3DF13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686" y="1553542"/>
              <a:ext cx="206334" cy="11557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3135FB6-CD86-420E-BB07-230BCBE0D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673" y="1759844"/>
              <a:ext cx="206334" cy="115577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45E955E-F505-4D0A-9DB0-90610B7A06DD}"/>
                </a:ext>
              </a:extLst>
            </p:cNvPr>
            <p:cNvGrpSpPr/>
            <p:nvPr/>
          </p:nvGrpSpPr>
          <p:grpSpPr>
            <a:xfrm>
              <a:off x="781807" y="2160592"/>
              <a:ext cx="1207291" cy="2455739"/>
              <a:chOff x="695325" y="1805667"/>
              <a:chExt cx="1417560" cy="2883446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62DDAB4D-234F-4F57-A9B6-1105F5F54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325" y="1805667"/>
                <a:ext cx="1417560" cy="288344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68000"/>
                  </a:schemeClr>
                </a:outerShdw>
              </a:effectLst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23D7F0DF-9DB1-4C54-B655-AF8FE56F7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2412097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331DFE4-4440-4175-9F9C-CB37723FA5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2412097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4D7CBCBC-9FE6-4A89-B92E-7108BC08A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48000"/>
              </a:blip>
              <a:stretch>
                <a:fillRect/>
              </a:stretch>
            </p:blipFill>
            <p:spPr>
              <a:xfrm>
                <a:off x="1842664" y="2386697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F9D34B6-B476-4A30-8EED-494BB276F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271525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019EDD64-AC0F-4B22-BA79-E4BEB8C7A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271525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1944F33E-2329-4EA6-817F-EF5BCECF0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1842664" y="2689853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EBC1996B-03C7-41C9-B4EB-D4B312BD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3032698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58B0EEC2-E1F5-4A65-9F6A-D5E41295D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3032698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7E4AB0EC-4B08-4B50-8019-DA21A8C69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1842664" y="3007298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771AFD0A-E379-4D30-8D4D-F439094A7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335014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E188242B-0731-4979-A887-208B78A80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335014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5CA3CC77-CE7C-460B-9676-74396EEAD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1842664" y="3324743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1CC5D684-7271-47AE-855A-21EDBF1F7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3667588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25A5A874-2BC2-4209-8B6E-3270AB6C3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3667588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F8136F6-31B3-4C5F-9942-658DDA4FE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1842664" y="3642188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9361CB05-AC04-4B70-B2E4-1E46FC81F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398503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2EA3859A-C6A2-4EB8-A388-9C96985CB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398503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7436D757-F6D7-4093-84B1-93EB50137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1842664" y="3959633"/>
                <a:ext cx="194320" cy="202478"/>
              </a:xfrm>
              <a:prstGeom prst="rect">
                <a:avLst/>
              </a:prstGeom>
            </p:spPr>
          </p:pic>
        </p:grpSp>
        <p:sp>
          <p:nvSpPr>
            <p:cNvPr id="13" name="팔각형 12">
              <a:extLst>
                <a:ext uri="{FF2B5EF4-FFF2-40B4-BE49-F238E27FC236}">
                  <a16:creationId xmlns:a16="http://schemas.microsoft.com/office/drawing/2014/main" id="{50BD63A8-63CA-4AB5-8853-FED24716143B}"/>
                </a:ext>
              </a:extLst>
            </p:cNvPr>
            <p:cNvSpPr/>
            <p:nvPr/>
          </p:nvSpPr>
          <p:spPr>
            <a:xfrm>
              <a:off x="7540605" y="1469584"/>
              <a:ext cx="242012" cy="244591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298748B-6310-4ADC-86D3-768A1114F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 flipV="1">
              <a:off x="7691034" y="1564335"/>
              <a:ext cx="245280" cy="62116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CCB1A7C-F437-41A9-BB1B-6080A901478E}"/>
                </a:ext>
              </a:extLst>
            </p:cNvPr>
            <p:cNvGrpSpPr/>
            <p:nvPr/>
          </p:nvGrpSpPr>
          <p:grpSpPr>
            <a:xfrm>
              <a:off x="7586852" y="1516082"/>
              <a:ext cx="153301" cy="153300"/>
              <a:chOff x="9819174" y="1677309"/>
              <a:chExt cx="180001" cy="18000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53A23698-CE3D-4FD4-93F6-030803F8132D}"/>
                  </a:ext>
                </a:extLst>
              </p:cNvPr>
              <p:cNvGrpSpPr/>
              <p:nvPr/>
            </p:nvGrpSpPr>
            <p:grpSpPr>
              <a:xfrm>
                <a:off x="9819174" y="1677309"/>
                <a:ext cx="180001" cy="180000"/>
                <a:chOff x="9819174" y="1677309"/>
                <a:chExt cx="180001" cy="180000"/>
              </a:xfrm>
            </p:grpSpPr>
            <p:sp>
              <p:nvSpPr>
                <p:cNvPr id="45" name="팔각형 44">
                  <a:extLst>
                    <a:ext uri="{FF2B5EF4-FFF2-40B4-BE49-F238E27FC236}">
                      <a16:creationId xmlns:a16="http://schemas.microsoft.com/office/drawing/2014/main" id="{9BCCE303-B61D-4AE6-8CA5-71E81E2B0219}"/>
                    </a:ext>
                  </a:extLst>
                </p:cNvPr>
                <p:cNvSpPr/>
                <p:nvPr/>
              </p:nvSpPr>
              <p:spPr>
                <a:xfrm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팔각형 45">
                  <a:extLst>
                    <a:ext uri="{FF2B5EF4-FFF2-40B4-BE49-F238E27FC236}">
                      <a16:creationId xmlns:a16="http://schemas.microsoft.com/office/drawing/2014/main" id="{54E84093-2195-4A26-A5D2-0952F8FCC790}"/>
                    </a:ext>
                  </a:extLst>
                </p:cNvPr>
                <p:cNvSpPr/>
                <p:nvPr/>
              </p:nvSpPr>
              <p:spPr>
                <a:xfrm rot="5400000"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5651EF3-0A71-4564-8627-A258CE5B7C99}"/>
                    </a:ext>
                  </a:extLst>
                </p:cNvPr>
                <p:cNvGrpSpPr/>
                <p:nvPr/>
              </p:nvGrpSpPr>
              <p:grpSpPr>
                <a:xfrm rot="2700000">
                  <a:off x="9819175" y="1677309"/>
                  <a:ext cx="180000" cy="180000"/>
                  <a:chOff x="10281172" y="1677309"/>
                  <a:chExt cx="180000" cy="180000"/>
                </a:xfrm>
              </p:grpSpPr>
              <p:sp>
                <p:nvSpPr>
                  <p:cNvPr id="48" name="팔각형 47">
                    <a:extLst>
                      <a:ext uri="{FF2B5EF4-FFF2-40B4-BE49-F238E27FC236}">
                        <a16:creationId xmlns:a16="http://schemas.microsoft.com/office/drawing/2014/main" id="{C5D1FCA1-0112-4B5E-A159-74D3BB4AE683}"/>
                      </a:ext>
                    </a:extLst>
                  </p:cNvPr>
                  <p:cNvSpPr/>
                  <p:nvPr/>
                </p:nvSpPr>
                <p:spPr>
                  <a:xfrm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팔각형 48">
                    <a:extLst>
                      <a:ext uri="{FF2B5EF4-FFF2-40B4-BE49-F238E27FC236}">
                        <a16:creationId xmlns:a16="http://schemas.microsoft.com/office/drawing/2014/main" id="{8EC7DEEB-4D8F-4B0B-9286-A1160DC40E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71B586A-EAF5-4B97-8E07-F4F07B9D3C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6786" y="1709528"/>
                <a:ext cx="104775" cy="115561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팔각형 15">
              <a:extLst>
                <a:ext uri="{FF2B5EF4-FFF2-40B4-BE49-F238E27FC236}">
                  <a16:creationId xmlns:a16="http://schemas.microsoft.com/office/drawing/2014/main" id="{30FC26E4-F44C-4FC6-B16F-2FFE784F1805}"/>
                </a:ext>
              </a:extLst>
            </p:cNvPr>
            <p:cNvSpPr/>
            <p:nvPr/>
          </p:nvSpPr>
          <p:spPr>
            <a:xfrm>
              <a:off x="7241986" y="1469584"/>
              <a:ext cx="242012" cy="244591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팔각형 16">
              <a:extLst>
                <a:ext uri="{FF2B5EF4-FFF2-40B4-BE49-F238E27FC236}">
                  <a16:creationId xmlns:a16="http://schemas.microsoft.com/office/drawing/2014/main" id="{2D4FA8D9-FAA5-46D8-B6B9-C59201453176}"/>
                </a:ext>
              </a:extLst>
            </p:cNvPr>
            <p:cNvSpPr/>
            <p:nvPr/>
          </p:nvSpPr>
          <p:spPr>
            <a:xfrm>
              <a:off x="6643789" y="1510208"/>
              <a:ext cx="278647" cy="163341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팔각형 17">
              <a:extLst>
                <a:ext uri="{FF2B5EF4-FFF2-40B4-BE49-F238E27FC236}">
                  <a16:creationId xmlns:a16="http://schemas.microsoft.com/office/drawing/2014/main" id="{577F3273-FCFA-458F-AB33-F0CB60CA1E29}"/>
                </a:ext>
              </a:extLst>
            </p:cNvPr>
            <p:cNvSpPr/>
            <p:nvPr/>
          </p:nvSpPr>
          <p:spPr>
            <a:xfrm>
              <a:off x="6862817" y="1483493"/>
              <a:ext cx="336705" cy="216773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625A8-AE05-4253-BF8C-B6AAE5CB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04259" y="1522989"/>
              <a:ext cx="140163" cy="13261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E0D786B-AC21-419E-AF1D-C0D6F2965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06691" y="1513292"/>
              <a:ext cx="249416" cy="175936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A1B7C71-7E36-4F66-AB88-AC4C9B2F137C}"/>
                </a:ext>
              </a:extLst>
            </p:cNvPr>
            <p:cNvGrpSpPr/>
            <p:nvPr/>
          </p:nvGrpSpPr>
          <p:grpSpPr>
            <a:xfrm>
              <a:off x="6686470" y="1549217"/>
              <a:ext cx="117625" cy="88114"/>
              <a:chOff x="7608203" y="1384291"/>
              <a:chExt cx="138111" cy="103461"/>
            </a:xfrm>
          </p:grpSpPr>
          <p:sp>
            <p:nvSpPr>
              <p:cNvPr id="41" name="화살표: 갈매기형 수장 40">
                <a:extLst>
                  <a:ext uri="{FF2B5EF4-FFF2-40B4-BE49-F238E27FC236}">
                    <a16:creationId xmlns:a16="http://schemas.microsoft.com/office/drawing/2014/main" id="{91CEFF20-A002-456E-A6A4-996B77E69415}"/>
                  </a:ext>
                </a:extLst>
              </p:cNvPr>
              <p:cNvSpPr/>
              <p:nvPr/>
            </p:nvSpPr>
            <p:spPr>
              <a:xfrm flipH="1">
                <a:off x="7608203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화살표: 갈매기형 수장 41">
                <a:extLst>
                  <a:ext uri="{FF2B5EF4-FFF2-40B4-BE49-F238E27FC236}">
                    <a16:creationId xmlns:a16="http://schemas.microsoft.com/office/drawing/2014/main" id="{E4ED9A87-C249-4030-8446-F4C7DF47C035}"/>
                  </a:ext>
                </a:extLst>
              </p:cNvPr>
              <p:cNvSpPr/>
              <p:nvPr/>
            </p:nvSpPr>
            <p:spPr>
              <a:xfrm flipH="1">
                <a:off x="7672496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060825B-344F-4AD1-99D3-80CE605027CD}"/>
                </a:ext>
              </a:extLst>
            </p:cNvPr>
            <p:cNvGrpSpPr/>
            <p:nvPr/>
          </p:nvGrpSpPr>
          <p:grpSpPr>
            <a:xfrm>
              <a:off x="7159285" y="1766489"/>
              <a:ext cx="762639" cy="289635"/>
              <a:chOff x="8163366" y="1617741"/>
              <a:chExt cx="895465" cy="340080"/>
            </a:xfrm>
          </p:grpSpPr>
          <p:sp>
            <p:nvSpPr>
              <p:cNvPr id="38" name="팔각형 37">
                <a:extLst>
                  <a:ext uri="{FF2B5EF4-FFF2-40B4-BE49-F238E27FC236}">
                    <a16:creationId xmlns:a16="http://schemas.microsoft.com/office/drawing/2014/main" id="{79B88130-2FD2-41E8-A2FF-93E13FB7A3F4}"/>
                  </a:ext>
                </a:extLst>
              </p:cNvPr>
              <p:cNvSpPr/>
              <p:nvPr/>
            </p:nvSpPr>
            <p:spPr>
              <a:xfrm>
                <a:off x="8210611" y="1629446"/>
                <a:ext cx="684650" cy="287190"/>
              </a:xfrm>
              <a:prstGeom prst="octagon">
                <a:avLst>
                  <a:gd name="adj" fmla="val 10495"/>
                </a:avLst>
              </a:prstGeom>
              <a:solidFill>
                <a:srgbClr val="701403"/>
              </a:solidFill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B711FC6-ABDE-4C72-A1B7-6AE94431C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 flipV="1">
                <a:off x="8787728" y="1732290"/>
                <a:ext cx="288000" cy="72934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C0050FFD-7CC5-48C1-A298-5FB1ED805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3366" y="1617741"/>
                <a:ext cx="895465" cy="340080"/>
              </a:xfrm>
              <a:prstGeom prst="rect">
                <a:avLst/>
              </a:prstGeom>
            </p:spPr>
          </p:pic>
        </p:grpSp>
        <p:sp>
          <p:nvSpPr>
            <p:cNvPr id="34" name="순서도: 수동 입력 33">
              <a:extLst>
                <a:ext uri="{FF2B5EF4-FFF2-40B4-BE49-F238E27FC236}">
                  <a16:creationId xmlns:a16="http://schemas.microsoft.com/office/drawing/2014/main" id="{4CEA3AEA-4082-40EF-A3F1-A595CE9FB14A}"/>
                </a:ext>
              </a:extLst>
            </p:cNvPr>
            <p:cNvSpPr/>
            <p:nvPr/>
          </p:nvSpPr>
          <p:spPr>
            <a:xfrm rot="10800000">
              <a:off x="834543" y="1967752"/>
              <a:ext cx="38937" cy="143280"/>
            </a:xfrm>
            <a:prstGeom prst="flowChartManualInpu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병합 34">
              <a:extLst>
                <a:ext uri="{FF2B5EF4-FFF2-40B4-BE49-F238E27FC236}">
                  <a16:creationId xmlns:a16="http://schemas.microsoft.com/office/drawing/2014/main" id="{08D7FDA0-C9D6-4C82-A28E-533BC849F882}"/>
                </a:ext>
              </a:extLst>
            </p:cNvPr>
            <p:cNvSpPr/>
            <p:nvPr/>
          </p:nvSpPr>
          <p:spPr>
            <a:xfrm rot="16200000">
              <a:off x="873122" y="2021905"/>
              <a:ext cx="187891" cy="152935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A9E3C80-BB49-4D18-9EBA-32E0948AE4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542" y="2067313"/>
              <a:ext cx="62116" cy="6211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7BF934E-4E4F-4D80-928C-E469782AF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04980" y="2044732"/>
              <a:ext cx="292517" cy="10771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4EAE14-A703-444E-A7CE-5E4C2D3D1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 flipV="1">
              <a:off x="7691034" y="2129534"/>
              <a:ext cx="245280" cy="6211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82ABE6E-5353-4B27-A5B2-6E8CE4C69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 flipV="1">
              <a:off x="7691034" y="2979318"/>
              <a:ext cx="245280" cy="62116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B53D581-A761-46F7-803D-43FEC10F4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68818"/>
            <a:stretch/>
          </p:blipFill>
          <p:spPr>
            <a:xfrm>
              <a:off x="798993" y="1919236"/>
              <a:ext cx="148278" cy="67062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A78DB6E2-D2EF-4A97-8928-9248197EE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94145" y="2708689"/>
              <a:ext cx="1079086" cy="1286367"/>
            </a:xfrm>
            <a:prstGeom prst="rect">
              <a:avLst/>
            </a:prstGeom>
          </p:spPr>
        </p:pic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7DBE478E-94CA-44E0-99DB-8CC3CFF58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73654" y="2676095"/>
              <a:ext cx="664522" cy="1048603"/>
            </a:xfrm>
            <a:prstGeom prst="rect">
              <a:avLst/>
            </a:prstGeom>
          </p:spPr>
        </p:pic>
        <p:pic>
          <p:nvPicPr>
            <p:cNvPr id="185" name="그림 184">
              <a:extLst>
                <a:ext uri="{FF2B5EF4-FFF2-40B4-BE49-F238E27FC236}">
                  <a16:creationId xmlns:a16="http://schemas.microsoft.com/office/drawing/2014/main" id="{2FFB9174-6C30-404D-8F34-F831EDF4D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93287" y="2697728"/>
              <a:ext cx="664522" cy="1048603"/>
            </a:xfrm>
            <a:prstGeom prst="rect">
              <a:avLst/>
            </a:prstGeom>
          </p:spPr>
        </p:pic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D761E11C-0092-420E-8661-556D24C15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812920" y="2676095"/>
              <a:ext cx="774259" cy="1048603"/>
            </a:xfrm>
            <a:prstGeom prst="rect">
              <a:avLst/>
            </a:prstGeom>
          </p:spPr>
        </p:pic>
        <p:pic>
          <p:nvPicPr>
            <p:cNvPr id="187" name="그림 186">
              <a:extLst>
                <a:ext uri="{FF2B5EF4-FFF2-40B4-BE49-F238E27FC236}">
                  <a16:creationId xmlns:a16="http://schemas.microsoft.com/office/drawing/2014/main" id="{30160856-6DA2-4101-A792-97F9695DC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489768" y="3189994"/>
              <a:ext cx="871804" cy="1048603"/>
            </a:xfrm>
            <a:prstGeom prst="rect">
              <a:avLst/>
            </a:prstGeom>
          </p:spPr>
        </p:pic>
        <p:pic>
          <p:nvPicPr>
            <p:cNvPr id="188" name="그림 187">
              <a:extLst>
                <a:ext uri="{FF2B5EF4-FFF2-40B4-BE49-F238E27FC236}">
                  <a16:creationId xmlns:a16="http://schemas.microsoft.com/office/drawing/2014/main" id="{50BB623B-5AD9-459E-8BBF-95A1074AA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410782" y="3173193"/>
              <a:ext cx="664522" cy="1048603"/>
            </a:xfrm>
            <a:prstGeom prst="rect">
              <a:avLst/>
            </a:prstGeom>
          </p:spPr>
        </p:pic>
        <p:pic>
          <p:nvPicPr>
            <p:cNvPr id="189" name="그림 188">
              <a:extLst>
                <a:ext uri="{FF2B5EF4-FFF2-40B4-BE49-F238E27FC236}">
                  <a16:creationId xmlns:a16="http://schemas.microsoft.com/office/drawing/2014/main" id="{D06DB8B2-A704-4972-957E-5A9CC4B8E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130415" y="3171169"/>
              <a:ext cx="755970" cy="1048603"/>
            </a:xfrm>
            <a:prstGeom prst="rect">
              <a:avLst/>
            </a:prstGeom>
          </p:spPr>
        </p:pic>
      </p:grpSp>
      <p:pic>
        <p:nvPicPr>
          <p:cNvPr id="191" name="그림 190">
            <a:extLst>
              <a:ext uri="{FF2B5EF4-FFF2-40B4-BE49-F238E27FC236}">
                <a16:creationId xmlns:a16="http://schemas.microsoft.com/office/drawing/2014/main" id="{707B1D01-77B3-44D8-ACCC-853ADE4214B9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6" b="16633"/>
          <a:stretch/>
        </p:blipFill>
        <p:spPr>
          <a:xfrm>
            <a:off x="868809" y="1744670"/>
            <a:ext cx="4932920" cy="2723252"/>
          </a:xfrm>
          <a:prstGeom prst="rect">
            <a:avLst/>
          </a:prstGeom>
        </p:spPr>
      </p:pic>
      <p:graphicFrame>
        <p:nvGraphicFramePr>
          <p:cNvPr id="192" name="표 2">
            <a:extLst>
              <a:ext uri="{FF2B5EF4-FFF2-40B4-BE49-F238E27FC236}">
                <a16:creationId xmlns:a16="http://schemas.microsoft.com/office/drawing/2014/main" id="{A90AC380-69BA-449E-ABCF-0CE64ED63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503315"/>
              </p:ext>
            </p:extLst>
          </p:nvPr>
        </p:nvGraphicFramePr>
        <p:xfrm>
          <a:off x="3476465" y="5197499"/>
          <a:ext cx="5239068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9068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변경 내용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 패널의 위치를 변경하여 아래쪽에 공간을 확보함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패시브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위치를 변경하고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클릭하여 숨길 수 있게 변경함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BF448FF6-7341-4D37-A607-00F88731A944}"/>
              </a:ext>
            </a:extLst>
          </p:cNvPr>
          <p:cNvSpPr/>
          <p:nvPr/>
        </p:nvSpPr>
        <p:spPr>
          <a:xfrm>
            <a:off x="6374877" y="2147418"/>
            <a:ext cx="981558" cy="17042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FB9ABD0E-F432-45DD-AFC0-135FDC518ACB}"/>
              </a:ext>
            </a:extLst>
          </p:cNvPr>
          <p:cNvSpPr/>
          <p:nvPr/>
        </p:nvSpPr>
        <p:spPr>
          <a:xfrm>
            <a:off x="6373547" y="1846960"/>
            <a:ext cx="287603" cy="25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20BFD0B-BF8B-4BB3-8E46-8F77340D5E49}"/>
              </a:ext>
            </a:extLst>
          </p:cNvPr>
          <p:cNvGrpSpPr/>
          <p:nvPr/>
        </p:nvGrpSpPr>
        <p:grpSpPr>
          <a:xfrm>
            <a:off x="5981634" y="3562308"/>
            <a:ext cx="319535" cy="253916"/>
            <a:chOff x="6015929" y="2661131"/>
            <a:chExt cx="319535" cy="253916"/>
          </a:xfrm>
        </p:grpSpPr>
        <p:sp>
          <p:nvSpPr>
            <p:cNvPr id="196" name="순서도: 다른 페이지 연결선 195">
              <a:extLst>
                <a:ext uri="{FF2B5EF4-FFF2-40B4-BE49-F238E27FC236}">
                  <a16:creationId xmlns:a16="http://schemas.microsoft.com/office/drawing/2014/main" id="{9D2D5845-3906-4CCC-BE66-F0DB6F0EEDC6}"/>
                </a:ext>
              </a:extLst>
            </p:cNvPr>
            <p:cNvSpPr/>
            <p:nvPr/>
          </p:nvSpPr>
          <p:spPr>
            <a:xfrm rot="16200000">
              <a:off x="6071093" y="2641643"/>
              <a:ext cx="224508" cy="304234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E4F4EBE5-892D-4CBE-A408-30394370CBC8}"/>
                </a:ext>
              </a:extLst>
            </p:cNvPr>
            <p:cNvSpPr txBox="1"/>
            <p:nvPr/>
          </p:nvSpPr>
          <p:spPr>
            <a:xfrm>
              <a:off x="6015929" y="2661131"/>
              <a:ext cx="285240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1.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8C33C06E-6D90-4ACE-9928-E30437D9BCFC}"/>
              </a:ext>
            </a:extLst>
          </p:cNvPr>
          <p:cNvGrpSpPr/>
          <p:nvPr/>
        </p:nvGrpSpPr>
        <p:grpSpPr>
          <a:xfrm>
            <a:off x="5981634" y="1866018"/>
            <a:ext cx="319535" cy="253916"/>
            <a:chOff x="6015929" y="2661131"/>
            <a:chExt cx="319535" cy="253916"/>
          </a:xfrm>
        </p:grpSpPr>
        <p:sp>
          <p:nvSpPr>
            <p:cNvPr id="200" name="순서도: 다른 페이지 연결선 199">
              <a:extLst>
                <a:ext uri="{FF2B5EF4-FFF2-40B4-BE49-F238E27FC236}">
                  <a16:creationId xmlns:a16="http://schemas.microsoft.com/office/drawing/2014/main" id="{0C0B3825-4263-4CCF-A019-DC48E78D8DF3}"/>
                </a:ext>
              </a:extLst>
            </p:cNvPr>
            <p:cNvSpPr/>
            <p:nvPr/>
          </p:nvSpPr>
          <p:spPr>
            <a:xfrm rot="16200000">
              <a:off x="6071093" y="2641643"/>
              <a:ext cx="224508" cy="304234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71AA74BF-E13B-47E9-8D55-28F6D9B0CF0A}"/>
                </a:ext>
              </a:extLst>
            </p:cNvPr>
            <p:cNvSpPr txBox="1"/>
            <p:nvPr/>
          </p:nvSpPr>
          <p:spPr>
            <a:xfrm>
              <a:off x="6015929" y="2661131"/>
              <a:ext cx="285240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2.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C4834C87-3D73-48D8-9633-F0C698E78C20}"/>
              </a:ext>
            </a:extLst>
          </p:cNvPr>
          <p:cNvSpPr/>
          <p:nvPr/>
        </p:nvSpPr>
        <p:spPr>
          <a:xfrm>
            <a:off x="1655200" y="3582682"/>
            <a:ext cx="3245679" cy="88524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CC516E2A-4BBC-4BCA-8F46-069C7410DDBE}"/>
              </a:ext>
            </a:extLst>
          </p:cNvPr>
          <p:cNvSpPr/>
          <p:nvPr/>
        </p:nvSpPr>
        <p:spPr>
          <a:xfrm>
            <a:off x="758145" y="2074891"/>
            <a:ext cx="342901" cy="177678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1B60B155-2D4A-44CD-BC3C-2885BF33A257}"/>
              </a:ext>
            </a:extLst>
          </p:cNvPr>
          <p:cNvCxnSpPr>
            <a:stCxn id="202" idx="3"/>
            <a:endCxn id="197" idx="1"/>
          </p:cNvCxnSpPr>
          <p:nvPr/>
        </p:nvCxnSpPr>
        <p:spPr>
          <a:xfrm flipV="1">
            <a:off x="4900879" y="3689266"/>
            <a:ext cx="1080755" cy="336036"/>
          </a:xfrm>
          <a:prstGeom prst="bentConnector3">
            <a:avLst>
              <a:gd name="adj1" fmla="val 50000"/>
            </a:avLst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27229126-CA24-4A43-A228-B63ECF54A0D0}"/>
              </a:ext>
            </a:extLst>
          </p:cNvPr>
          <p:cNvCxnSpPr>
            <a:cxnSpLocks/>
            <a:stCxn id="203" idx="3"/>
            <a:endCxn id="201" idx="2"/>
          </p:cNvCxnSpPr>
          <p:nvPr/>
        </p:nvCxnSpPr>
        <p:spPr>
          <a:xfrm flipV="1">
            <a:off x="1101046" y="2119934"/>
            <a:ext cx="5023208" cy="843347"/>
          </a:xfrm>
          <a:prstGeom prst="bentConnector2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833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제목 1">
            <a:extLst>
              <a:ext uri="{FF2B5EF4-FFF2-40B4-BE49-F238E27FC236}">
                <a16:creationId xmlns:a16="http://schemas.microsoft.com/office/drawing/2014/main" id="{A8DCFEA2-9087-478E-A8D1-9C51F0C0ADA9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UI </a:t>
            </a:r>
            <a:r>
              <a:rPr lang="ko-KR" altLang="en-US" sz="3200" dirty="0">
                <a:solidFill>
                  <a:schemeClr val="tx1"/>
                </a:solidFill>
              </a:rPr>
              <a:t>위치 변경</a:t>
            </a:r>
            <a:r>
              <a:rPr lang="en-US" altLang="ko-KR" sz="3200" dirty="0">
                <a:solidFill>
                  <a:schemeClr val="tx1"/>
                </a:solidFill>
              </a:rPr>
              <a:t> 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77D952-95DD-4386-9780-8BE1373CA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08" y="1487094"/>
            <a:ext cx="5044870" cy="3026922"/>
          </a:xfrm>
          <a:prstGeom prst="rect">
            <a:avLst/>
          </a:prstGeom>
        </p:spPr>
      </p:pic>
      <p:sp>
        <p:nvSpPr>
          <p:cNvPr id="6" name="팔각형 5">
            <a:extLst>
              <a:ext uri="{FF2B5EF4-FFF2-40B4-BE49-F238E27FC236}">
                <a16:creationId xmlns:a16="http://schemas.microsoft.com/office/drawing/2014/main" id="{650448F1-1666-47D1-9DC6-A907C94B3B05}"/>
              </a:ext>
            </a:extLst>
          </p:cNvPr>
          <p:cNvSpPr/>
          <p:nvPr/>
        </p:nvSpPr>
        <p:spPr>
          <a:xfrm>
            <a:off x="964933" y="1529782"/>
            <a:ext cx="368452" cy="135943"/>
          </a:xfrm>
          <a:prstGeom prst="octagon">
            <a:avLst>
              <a:gd name="adj" fmla="val 164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팔각형 6">
            <a:extLst>
              <a:ext uri="{FF2B5EF4-FFF2-40B4-BE49-F238E27FC236}">
                <a16:creationId xmlns:a16="http://schemas.microsoft.com/office/drawing/2014/main" id="{F477B686-C34E-4CBA-B722-0AF879EFDC7A}"/>
              </a:ext>
            </a:extLst>
          </p:cNvPr>
          <p:cNvSpPr/>
          <p:nvPr/>
        </p:nvSpPr>
        <p:spPr>
          <a:xfrm>
            <a:off x="964933" y="1678434"/>
            <a:ext cx="368452" cy="135943"/>
          </a:xfrm>
          <a:prstGeom prst="octagon">
            <a:avLst>
              <a:gd name="adj" fmla="val 164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12844A0F-1A50-4C39-BAB6-6E04BB229008}"/>
              </a:ext>
            </a:extLst>
          </p:cNvPr>
          <p:cNvSpPr/>
          <p:nvPr/>
        </p:nvSpPr>
        <p:spPr>
          <a:xfrm>
            <a:off x="1103448" y="1552473"/>
            <a:ext cx="216140" cy="90974"/>
          </a:xfrm>
          <a:prstGeom prst="octagon">
            <a:avLst>
              <a:gd name="adj" fmla="val 16484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B24A5190-E282-4061-9318-791D54A33A9C}"/>
              </a:ext>
            </a:extLst>
          </p:cNvPr>
          <p:cNvSpPr/>
          <p:nvPr/>
        </p:nvSpPr>
        <p:spPr>
          <a:xfrm>
            <a:off x="1103448" y="1700918"/>
            <a:ext cx="216140" cy="90974"/>
          </a:xfrm>
          <a:prstGeom prst="octagon">
            <a:avLst>
              <a:gd name="adj" fmla="val 16484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56C2BA-1DC7-4B02-8C00-5B5D3DF13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33" y="1560778"/>
            <a:ext cx="147585" cy="826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135FB6-CD86-420E-BB07-230BCBE0D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77" y="1708341"/>
            <a:ext cx="147585" cy="8266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5E955E-F505-4D0A-9DB0-90610B7A06DD}"/>
              </a:ext>
            </a:extLst>
          </p:cNvPr>
          <p:cNvGrpSpPr/>
          <p:nvPr/>
        </p:nvGrpSpPr>
        <p:grpSpPr>
          <a:xfrm>
            <a:off x="941415" y="1994985"/>
            <a:ext cx="863545" cy="1756528"/>
            <a:chOff x="695325" y="1805667"/>
            <a:chExt cx="1417560" cy="2883446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2DDAB4D-234F-4F57-A9B6-1105F5F54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325" y="1805667"/>
              <a:ext cx="1417560" cy="2883446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68000"/>
                </a:schemeClr>
              </a:outerShdw>
            </a:effectLst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3D7F0DF-9DB1-4C54-B655-AF8FE56F7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2412097"/>
              <a:ext cx="237341" cy="2520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F331DFE4-4440-4175-9F9C-CB37723FA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2412097"/>
              <a:ext cx="250170" cy="251087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D7CBCBC-9FE6-4A89-B92E-7108BC08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48000"/>
            </a:blip>
            <a:stretch>
              <a:fillRect/>
            </a:stretch>
          </p:blipFill>
          <p:spPr>
            <a:xfrm>
              <a:off x="1842664" y="2386697"/>
              <a:ext cx="194320" cy="20247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F9D34B6-B476-4A30-8EED-494BB276F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2715253"/>
              <a:ext cx="237341" cy="25200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019EDD64-AC0F-4B22-BA79-E4BEB8C7A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2715253"/>
              <a:ext cx="250170" cy="251087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944F33E-2329-4EA6-817F-EF5BCECF0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2689853"/>
              <a:ext cx="194320" cy="202478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BC1996B-03C7-41C9-B4EB-D4B312BD7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032698"/>
              <a:ext cx="237341" cy="252003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8B0EEC2-E1F5-4A65-9F6A-D5E41295D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032698"/>
              <a:ext cx="250170" cy="251087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E4AB0EC-4B08-4B50-8019-DA21A8C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007298"/>
              <a:ext cx="194320" cy="202478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71AFD0A-E379-4D30-8D4D-F439094A7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350143"/>
              <a:ext cx="237341" cy="2520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188242B-0731-4979-A887-208B78A80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350143"/>
              <a:ext cx="250170" cy="25108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CA3CC77-CE7C-460B-9676-74396EEA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324743"/>
              <a:ext cx="194320" cy="202478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1CC5D684-7271-47AE-855A-21EDBF1F7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667588"/>
              <a:ext cx="237341" cy="252003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5A5A874-2BC2-4209-8B6E-3270AB6C3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667588"/>
              <a:ext cx="250170" cy="251087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FF8136F6-31B3-4C5F-9942-658DDA4FE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642188"/>
              <a:ext cx="194320" cy="202478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9361CB05-AC04-4B70-B2E4-1E46FC81F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985033"/>
              <a:ext cx="237341" cy="252003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2EA3859A-C6A2-4EB8-A388-9C96985CB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985033"/>
              <a:ext cx="250170" cy="251087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7436D757-F6D7-4093-84B1-93EB50137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959633"/>
              <a:ext cx="194320" cy="202478"/>
            </a:xfrm>
            <a:prstGeom prst="rect">
              <a:avLst/>
            </a:prstGeom>
          </p:spPr>
        </p:pic>
      </p:grpSp>
      <p:sp>
        <p:nvSpPr>
          <p:cNvPr id="13" name="팔각형 12">
            <a:extLst>
              <a:ext uri="{FF2B5EF4-FFF2-40B4-BE49-F238E27FC236}">
                <a16:creationId xmlns:a16="http://schemas.microsoft.com/office/drawing/2014/main" id="{50BD63A8-63CA-4AB5-8853-FED24716143B}"/>
              </a:ext>
            </a:extLst>
          </p:cNvPr>
          <p:cNvSpPr/>
          <p:nvPr/>
        </p:nvSpPr>
        <p:spPr>
          <a:xfrm>
            <a:off x="5775811" y="1500725"/>
            <a:ext cx="173105" cy="174950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98748B-6310-4ADC-86D3-768A1114F8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5883409" y="1568498"/>
            <a:ext cx="175443" cy="4443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CB1A7C-F437-41A9-BB1B-6080A901478E}"/>
              </a:ext>
            </a:extLst>
          </p:cNvPr>
          <p:cNvGrpSpPr/>
          <p:nvPr/>
        </p:nvGrpSpPr>
        <p:grpSpPr>
          <a:xfrm>
            <a:off x="5808891" y="1533984"/>
            <a:ext cx="109652" cy="109652"/>
            <a:chOff x="9819174" y="1677309"/>
            <a:chExt cx="180001" cy="180000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3A23698-CE3D-4FD4-93F6-030803F8132D}"/>
                </a:ext>
              </a:extLst>
            </p:cNvPr>
            <p:cNvGrpSpPr/>
            <p:nvPr/>
          </p:nvGrpSpPr>
          <p:grpSpPr>
            <a:xfrm>
              <a:off x="9819174" y="1677309"/>
              <a:ext cx="180001" cy="180000"/>
              <a:chOff x="9819174" y="1677309"/>
              <a:chExt cx="180001" cy="180000"/>
            </a:xfrm>
          </p:grpSpPr>
          <p:sp>
            <p:nvSpPr>
              <p:cNvPr id="45" name="팔각형 44">
                <a:extLst>
                  <a:ext uri="{FF2B5EF4-FFF2-40B4-BE49-F238E27FC236}">
                    <a16:creationId xmlns:a16="http://schemas.microsoft.com/office/drawing/2014/main" id="{9BCCE303-B61D-4AE6-8CA5-71E81E2B0219}"/>
                  </a:ext>
                </a:extLst>
              </p:cNvPr>
              <p:cNvSpPr/>
              <p:nvPr/>
            </p:nvSpPr>
            <p:spPr>
              <a:xfrm>
                <a:off x="9894774" y="1677309"/>
                <a:ext cx="28800" cy="180000"/>
              </a:xfrm>
              <a:prstGeom prst="octagon">
                <a:avLst>
                  <a:gd name="adj" fmla="val 23228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팔각형 45">
                <a:extLst>
                  <a:ext uri="{FF2B5EF4-FFF2-40B4-BE49-F238E27FC236}">
                    <a16:creationId xmlns:a16="http://schemas.microsoft.com/office/drawing/2014/main" id="{54E84093-2195-4A26-A5D2-0952F8FCC790}"/>
                  </a:ext>
                </a:extLst>
              </p:cNvPr>
              <p:cNvSpPr/>
              <p:nvPr/>
            </p:nvSpPr>
            <p:spPr>
              <a:xfrm rot="5400000">
                <a:off x="9894774" y="1677309"/>
                <a:ext cx="28800" cy="180000"/>
              </a:xfrm>
              <a:prstGeom prst="octagon">
                <a:avLst>
                  <a:gd name="adj" fmla="val 23228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651EF3-0A71-4564-8627-A258CE5B7C99}"/>
                  </a:ext>
                </a:extLst>
              </p:cNvPr>
              <p:cNvGrpSpPr/>
              <p:nvPr/>
            </p:nvGrpSpPr>
            <p:grpSpPr>
              <a:xfrm rot="2700000">
                <a:off x="9819175" y="1677309"/>
                <a:ext cx="180000" cy="180000"/>
                <a:chOff x="10281172" y="1677309"/>
                <a:chExt cx="180000" cy="180000"/>
              </a:xfrm>
            </p:grpSpPr>
            <p:sp>
              <p:nvSpPr>
                <p:cNvPr id="48" name="팔각형 47">
                  <a:extLst>
                    <a:ext uri="{FF2B5EF4-FFF2-40B4-BE49-F238E27FC236}">
                      <a16:creationId xmlns:a16="http://schemas.microsoft.com/office/drawing/2014/main" id="{C5D1FCA1-0112-4B5E-A159-74D3BB4AE683}"/>
                    </a:ext>
                  </a:extLst>
                </p:cNvPr>
                <p:cNvSpPr/>
                <p:nvPr/>
              </p:nvSpPr>
              <p:spPr>
                <a:xfrm>
                  <a:off x="10356772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팔각형 48">
                  <a:extLst>
                    <a:ext uri="{FF2B5EF4-FFF2-40B4-BE49-F238E27FC236}">
                      <a16:creationId xmlns:a16="http://schemas.microsoft.com/office/drawing/2014/main" id="{8EC7DEEB-4D8F-4B0B-9286-A1160DC40EB5}"/>
                    </a:ext>
                  </a:extLst>
                </p:cNvPr>
                <p:cNvSpPr/>
                <p:nvPr/>
              </p:nvSpPr>
              <p:spPr>
                <a:xfrm rot="5400000">
                  <a:off x="10356772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71B586A-EAF5-4B97-8E07-F4F07B9D3C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6786" y="1709528"/>
              <a:ext cx="104775" cy="115561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팔각형 15">
            <a:extLst>
              <a:ext uri="{FF2B5EF4-FFF2-40B4-BE49-F238E27FC236}">
                <a16:creationId xmlns:a16="http://schemas.microsoft.com/office/drawing/2014/main" id="{30FC26E4-F44C-4FC6-B16F-2FFE784F1805}"/>
              </a:ext>
            </a:extLst>
          </p:cNvPr>
          <p:cNvSpPr/>
          <p:nvPr/>
        </p:nvSpPr>
        <p:spPr>
          <a:xfrm>
            <a:off x="5562217" y="1500725"/>
            <a:ext cx="173105" cy="174950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팔각형 16">
            <a:extLst>
              <a:ext uri="{FF2B5EF4-FFF2-40B4-BE49-F238E27FC236}">
                <a16:creationId xmlns:a16="http://schemas.microsoft.com/office/drawing/2014/main" id="{2D4FA8D9-FAA5-46D8-B6B9-C59201453176}"/>
              </a:ext>
            </a:extLst>
          </p:cNvPr>
          <p:cNvSpPr/>
          <p:nvPr/>
        </p:nvSpPr>
        <p:spPr>
          <a:xfrm>
            <a:off x="5134342" y="1529782"/>
            <a:ext cx="199309" cy="116834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팔각형 17">
            <a:extLst>
              <a:ext uri="{FF2B5EF4-FFF2-40B4-BE49-F238E27FC236}">
                <a16:creationId xmlns:a16="http://schemas.microsoft.com/office/drawing/2014/main" id="{577F3273-FCFA-458F-AB33-F0CB60CA1E29}"/>
              </a:ext>
            </a:extLst>
          </p:cNvPr>
          <p:cNvSpPr/>
          <p:nvPr/>
        </p:nvSpPr>
        <p:spPr>
          <a:xfrm>
            <a:off x="5291007" y="1510674"/>
            <a:ext cx="240837" cy="155052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D625A8-AE05-4253-BF8C-B6AAE5CB1B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6759" y="1538923"/>
            <a:ext cx="100255" cy="948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E0D786B-AC21-419E-AF1D-C0D6F29651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2389" y="1531987"/>
            <a:ext cx="178401" cy="12584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1B7C71-7E36-4F66-AB88-AC4C9B2F137C}"/>
              </a:ext>
            </a:extLst>
          </p:cNvPr>
          <p:cNvGrpSpPr/>
          <p:nvPr/>
        </p:nvGrpSpPr>
        <p:grpSpPr>
          <a:xfrm>
            <a:off x="5164870" y="1557684"/>
            <a:ext cx="84134" cy="63026"/>
            <a:chOff x="7608203" y="1384291"/>
            <a:chExt cx="138111" cy="103461"/>
          </a:xfrm>
        </p:grpSpPr>
        <p:sp>
          <p:nvSpPr>
            <p:cNvPr id="41" name="화살표: 갈매기형 수장 40">
              <a:extLst>
                <a:ext uri="{FF2B5EF4-FFF2-40B4-BE49-F238E27FC236}">
                  <a16:creationId xmlns:a16="http://schemas.microsoft.com/office/drawing/2014/main" id="{91CEFF20-A002-456E-A6A4-996B77E69415}"/>
                </a:ext>
              </a:extLst>
            </p:cNvPr>
            <p:cNvSpPr/>
            <p:nvPr/>
          </p:nvSpPr>
          <p:spPr>
            <a:xfrm flipH="1">
              <a:off x="7608203" y="1384291"/>
              <a:ext cx="73818" cy="103461"/>
            </a:xfrm>
            <a:prstGeom prst="chevron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화살표: 갈매기형 수장 41">
              <a:extLst>
                <a:ext uri="{FF2B5EF4-FFF2-40B4-BE49-F238E27FC236}">
                  <a16:creationId xmlns:a16="http://schemas.microsoft.com/office/drawing/2014/main" id="{E4ED9A87-C249-4030-8446-F4C7DF47C035}"/>
                </a:ext>
              </a:extLst>
            </p:cNvPr>
            <p:cNvSpPr/>
            <p:nvPr/>
          </p:nvSpPr>
          <p:spPr>
            <a:xfrm flipH="1">
              <a:off x="7672496" y="1384291"/>
              <a:ext cx="73818" cy="103461"/>
            </a:xfrm>
            <a:prstGeom prst="chevron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60825B-344F-4AD1-99D3-80CE605027CD}"/>
              </a:ext>
            </a:extLst>
          </p:cNvPr>
          <p:cNvGrpSpPr/>
          <p:nvPr/>
        </p:nvGrpSpPr>
        <p:grpSpPr>
          <a:xfrm>
            <a:off x="5503063" y="1713093"/>
            <a:ext cx="545496" cy="207169"/>
            <a:chOff x="8163366" y="1617741"/>
            <a:chExt cx="895465" cy="340080"/>
          </a:xfrm>
        </p:grpSpPr>
        <p:sp>
          <p:nvSpPr>
            <p:cNvPr id="38" name="팔각형 37">
              <a:extLst>
                <a:ext uri="{FF2B5EF4-FFF2-40B4-BE49-F238E27FC236}">
                  <a16:creationId xmlns:a16="http://schemas.microsoft.com/office/drawing/2014/main" id="{79B88130-2FD2-41E8-A2FF-93E13FB7A3F4}"/>
                </a:ext>
              </a:extLst>
            </p:cNvPr>
            <p:cNvSpPr/>
            <p:nvPr/>
          </p:nvSpPr>
          <p:spPr>
            <a:xfrm>
              <a:off x="8210611" y="1629446"/>
              <a:ext cx="684650" cy="287190"/>
            </a:xfrm>
            <a:prstGeom prst="octagon">
              <a:avLst>
                <a:gd name="adj" fmla="val 10495"/>
              </a:avLst>
            </a:prstGeom>
            <a:solidFill>
              <a:srgbClr val="701403"/>
            </a:solidFill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B711FC6-ABDE-4C72-A1B7-6AE94431C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 flipV="1">
              <a:off x="8787728" y="1732290"/>
              <a:ext cx="288000" cy="72934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0050FFD-7CC5-48C1-A298-5FB1ED805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63366" y="1617741"/>
              <a:ext cx="895465" cy="340080"/>
            </a:xfrm>
            <a:prstGeom prst="rect">
              <a:avLst/>
            </a:prstGeom>
          </p:spPr>
        </p:pic>
      </p:grpSp>
      <p:sp>
        <p:nvSpPr>
          <p:cNvPr id="34" name="순서도: 수동 입력 33">
            <a:extLst>
              <a:ext uri="{FF2B5EF4-FFF2-40B4-BE49-F238E27FC236}">
                <a16:creationId xmlns:a16="http://schemas.microsoft.com/office/drawing/2014/main" id="{4CEA3AEA-4082-40EF-A3F1-A595CE9FB14A}"/>
              </a:ext>
            </a:extLst>
          </p:cNvPr>
          <p:cNvSpPr/>
          <p:nvPr/>
        </p:nvSpPr>
        <p:spPr>
          <a:xfrm rot="10800000">
            <a:off x="979136" y="1857052"/>
            <a:ext cx="27851" cy="102485"/>
          </a:xfrm>
          <a:prstGeom prst="flowChartManualInpu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병합 34">
            <a:extLst>
              <a:ext uri="{FF2B5EF4-FFF2-40B4-BE49-F238E27FC236}">
                <a16:creationId xmlns:a16="http://schemas.microsoft.com/office/drawing/2014/main" id="{08D7FDA0-C9D6-4C82-A28E-533BC849F882}"/>
              </a:ext>
            </a:extLst>
          </p:cNvPr>
          <p:cNvSpPr/>
          <p:nvPr/>
        </p:nvSpPr>
        <p:spPr>
          <a:xfrm rot="16200000">
            <a:off x="1006730" y="1895785"/>
            <a:ext cx="134394" cy="109391"/>
          </a:xfrm>
          <a:prstGeom prst="flowChartMerg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A9E3C80-BB49-4D18-9EBA-32E0948AE4B5}"/>
              </a:ext>
            </a:extLst>
          </p:cNvPr>
          <p:cNvSpPr>
            <a:spLocks noChangeAspect="1"/>
          </p:cNvSpPr>
          <p:nvPr/>
        </p:nvSpPr>
        <p:spPr>
          <a:xfrm>
            <a:off x="979135" y="1928264"/>
            <a:ext cx="44430" cy="444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7BF934E-4E4F-4D80-928C-E469782AFA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0330" y="1912114"/>
            <a:ext cx="209230" cy="77044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64EAE14-A703-444E-A7CE-5E4C2D3D11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5883409" y="1972769"/>
            <a:ext cx="175443" cy="4443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82ABE6E-5353-4B27-A5B2-6E8CE4C69B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5883409" y="2580599"/>
            <a:ext cx="175443" cy="4443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FB53D581-A761-46F7-803D-43FEC10F4AF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818"/>
          <a:stretch/>
        </p:blipFill>
        <p:spPr>
          <a:xfrm>
            <a:off x="953708" y="1822349"/>
            <a:ext cx="106059" cy="47968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7DBE478E-94CA-44E0-99DB-8CC3CFF586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67765" y="2357391"/>
            <a:ext cx="399292" cy="630074"/>
          </a:xfrm>
          <a:prstGeom prst="rect">
            <a:avLst/>
          </a:pr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50BB623B-5AD9-459E-8BBF-95A1074AA08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82516" y="2537914"/>
            <a:ext cx="399292" cy="630074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778B4A97-F5A7-4AF6-BA0D-CE2C655F57E2}"/>
              </a:ext>
            </a:extLst>
          </p:cNvPr>
          <p:cNvGrpSpPr/>
          <p:nvPr/>
        </p:nvGrpSpPr>
        <p:grpSpPr>
          <a:xfrm>
            <a:off x="3234892" y="2893167"/>
            <a:ext cx="616879" cy="582393"/>
            <a:chOff x="5996786" y="5008438"/>
            <a:chExt cx="866195" cy="817771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5F74A4A9-B6A5-43B4-868E-5CEF489B8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98459" y="5596219"/>
              <a:ext cx="664522" cy="229990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A4CDCB72-2D6F-4982-90AE-88AF90E27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98459" y="5515060"/>
              <a:ext cx="460733" cy="213378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EE3098D2-E26A-4436-BFAF-2654622B1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996786" y="5008438"/>
              <a:ext cx="750835" cy="720000"/>
            </a:xfrm>
            <a:prstGeom prst="rect">
              <a:avLst/>
            </a:prstGeom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392AE731-612A-4F36-B058-904184991E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1767" y="5553161"/>
              <a:ext cx="130897" cy="1308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FAB9075C-59BE-4180-82D8-BED54C114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714975" y="5536351"/>
              <a:ext cx="129830" cy="164516"/>
            </a:xfrm>
            <a:prstGeom prst="rect">
              <a:avLst/>
            </a:prstGeom>
          </p:spPr>
        </p:pic>
      </p:grpSp>
      <p:sp>
        <p:nvSpPr>
          <p:cNvPr id="95" name="칠각형 94">
            <a:extLst>
              <a:ext uri="{FF2B5EF4-FFF2-40B4-BE49-F238E27FC236}">
                <a16:creationId xmlns:a16="http://schemas.microsoft.com/office/drawing/2014/main" id="{7C9DECFF-FA00-462F-9A93-A8FDCCACF23F}"/>
              </a:ext>
            </a:extLst>
          </p:cNvPr>
          <p:cNvSpPr>
            <a:spLocks noChangeAspect="1"/>
          </p:cNvSpPr>
          <p:nvPr/>
        </p:nvSpPr>
        <p:spPr>
          <a:xfrm rot="10800000">
            <a:off x="3583665" y="2759424"/>
            <a:ext cx="136498" cy="131240"/>
          </a:xfrm>
          <a:prstGeom prst="heptago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C673151-E1B7-4158-B803-EC41CC636290}"/>
              </a:ext>
            </a:extLst>
          </p:cNvPr>
          <p:cNvSpPr/>
          <p:nvPr/>
        </p:nvSpPr>
        <p:spPr>
          <a:xfrm>
            <a:off x="3613457" y="2819916"/>
            <a:ext cx="76915" cy="5128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7598F17-21D1-4407-82B4-FFC5C1046375}"/>
              </a:ext>
            </a:extLst>
          </p:cNvPr>
          <p:cNvGrpSpPr>
            <a:grpSpLocks noChangeAspect="1"/>
          </p:cNvGrpSpPr>
          <p:nvPr/>
        </p:nvGrpSpPr>
        <p:grpSpPr>
          <a:xfrm>
            <a:off x="4090757" y="2154338"/>
            <a:ext cx="856713" cy="1021085"/>
            <a:chOff x="7602319" y="2116959"/>
            <a:chExt cx="1079690" cy="1286843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34424D2-B7C5-4E9A-BDF5-B8B765A1A00C}"/>
                </a:ext>
              </a:extLst>
            </p:cNvPr>
            <p:cNvSpPr/>
            <p:nvPr/>
          </p:nvSpPr>
          <p:spPr>
            <a:xfrm>
              <a:off x="7912676" y="3221249"/>
              <a:ext cx="72671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5CD41B01-E656-4604-B4BA-C0EEE8E2F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741141" y="2667683"/>
              <a:ext cx="940868" cy="470434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8EF66E50-D3A9-4EEF-B083-38FEA9055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776300" y="3074992"/>
              <a:ext cx="605913" cy="280615"/>
            </a:xfrm>
            <a:prstGeom prst="rect">
              <a:avLst/>
            </a:prstGeom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AF35599-0098-44AE-9F76-FF6DB4E73B2B}"/>
                </a:ext>
              </a:extLst>
            </p:cNvPr>
            <p:cNvSpPr/>
            <p:nvPr/>
          </p:nvSpPr>
          <p:spPr>
            <a:xfrm>
              <a:off x="7602319" y="3313071"/>
              <a:ext cx="306026" cy="739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5F475BF-87EC-4D52-BE69-C1A863569B43}"/>
                </a:ext>
              </a:extLst>
            </p:cNvPr>
            <p:cNvSpPr/>
            <p:nvPr/>
          </p:nvSpPr>
          <p:spPr>
            <a:xfrm>
              <a:off x="7859495" y="3282208"/>
              <a:ext cx="779894" cy="12159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칠각형 127">
              <a:extLst>
                <a:ext uri="{FF2B5EF4-FFF2-40B4-BE49-F238E27FC236}">
                  <a16:creationId xmlns:a16="http://schemas.microsoft.com/office/drawing/2014/main" id="{3DB54792-270B-4BD3-A47E-4422615A352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699314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74CB5C3-8585-4FDA-8238-5C57A40E54C6}"/>
                </a:ext>
              </a:extLst>
            </p:cNvPr>
            <p:cNvSpPr/>
            <p:nvPr/>
          </p:nvSpPr>
          <p:spPr>
            <a:xfrm>
              <a:off x="7741146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칠각형 123">
              <a:extLst>
                <a:ext uri="{FF2B5EF4-FFF2-40B4-BE49-F238E27FC236}">
                  <a16:creationId xmlns:a16="http://schemas.microsoft.com/office/drawing/2014/main" id="{5078C625-9C31-4A4F-90BC-7F6E42D782F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925297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7FC43C3-6FD1-4633-B004-DFA7F7B875E2}"/>
                </a:ext>
              </a:extLst>
            </p:cNvPr>
            <p:cNvSpPr/>
            <p:nvPr/>
          </p:nvSpPr>
          <p:spPr>
            <a:xfrm>
              <a:off x="7967129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칠각형 118">
              <a:extLst>
                <a:ext uri="{FF2B5EF4-FFF2-40B4-BE49-F238E27FC236}">
                  <a16:creationId xmlns:a16="http://schemas.microsoft.com/office/drawing/2014/main" id="{10F854A4-027B-4670-B5A4-BA30C258599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38592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549BA1E5-B293-4203-90DF-82DA4DAB5518}"/>
                </a:ext>
              </a:extLst>
            </p:cNvPr>
            <p:cNvSpPr/>
            <p:nvPr/>
          </p:nvSpPr>
          <p:spPr>
            <a:xfrm>
              <a:off x="8180424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칠각형 113">
              <a:extLst>
                <a:ext uri="{FF2B5EF4-FFF2-40B4-BE49-F238E27FC236}">
                  <a16:creationId xmlns:a16="http://schemas.microsoft.com/office/drawing/2014/main" id="{AB1274C1-F83E-4B47-ABDD-A38110AA59A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353334" y="2392616"/>
              <a:ext cx="191664" cy="184281"/>
            </a:xfrm>
            <a:prstGeom prst="hept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1EC06EE-9799-4590-B390-B5E994681E21}"/>
                </a:ext>
              </a:extLst>
            </p:cNvPr>
            <p:cNvSpPr/>
            <p:nvPr/>
          </p:nvSpPr>
          <p:spPr>
            <a:xfrm>
              <a:off x="8395166" y="2477556"/>
              <a:ext cx="108000" cy="72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855C5D3-04F3-439A-809E-D8E35C1F2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607901" y="2116959"/>
              <a:ext cx="1018120" cy="329213"/>
            </a:xfrm>
            <a:prstGeom prst="rect">
              <a:avLst/>
            </a:prstGeom>
          </p:spPr>
        </p:pic>
      </p:grp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34545C52-06DE-4A9D-A59B-DAB0A771023B}"/>
              </a:ext>
            </a:extLst>
          </p:cNvPr>
          <p:cNvSpPr/>
          <p:nvPr/>
        </p:nvSpPr>
        <p:spPr>
          <a:xfrm rot="10800000">
            <a:off x="3625965" y="2672367"/>
            <a:ext cx="57661" cy="51268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F2E7FB9-8619-44F9-B82B-7FE4A211EF1D}"/>
              </a:ext>
            </a:extLst>
          </p:cNvPr>
          <p:cNvSpPr/>
          <p:nvPr/>
        </p:nvSpPr>
        <p:spPr>
          <a:xfrm>
            <a:off x="1678578" y="3497083"/>
            <a:ext cx="2160000" cy="10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997E0B0E-0706-4A51-AAD5-1F9D557A9DA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2981" y="2422145"/>
            <a:ext cx="399244" cy="630000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4E561A32-3EB0-44CC-ABD7-A624BD44822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9865" y="2586899"/>
            <a:ext cx="465175" cy="630000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3B6D1068-11CC-4E67-8E73-523AD768C5A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2384" y="2726991"/>
            <a:ext cx="454186" cy="630000"/>
          </a:xfrm>
          <a:prstGeom prst="rect">
            <a:avLst/>
          </a:prstGeom>
        </p:spPr>
      </p:pic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2A6FF463-50F2-4512-81CC-FB80B439AA4B}"/>
              </a:ext>
            </a:extLst>
          </p:cNvPr>
          <p:cNvCxnSpPr>
            <a:cxnSpLocks/>
            <a:stCxn id="129" idx="0"/>
            <a:endCxn id="76" idx="3"/>
          </p:cNvCxnSpPr>
          <p:nvPr/>
        </p:nvCxnSpPr>
        <p:spPr>
          <a:xfrm rot="16200000" flipH="1" flipV="1">
            <a:off x="3833328" y="2261932"/>
            <a:ext cx="231902" cy="588967"/>
          </a:xfrm>
          <a:prstGeom prst="curvedConnector3">
            <a:avLst>
              <a:gd name="adj1" fmla="val -9857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2A7183F2-AC20-44C5-9D10-BEC885DE6836}"/>
              </a:ext>
            </a:extLst>
          </p:cNvPr>
          <p:cNvSpPr/>
          <p:nvPr/>
        </p:nvSpPr>
        <p:spPr>
          <a:xfrm rot="10800000">
            <a:off x="3447312" y="2310234"/>
            <a:ext cx="57661" cy="51268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이등변 삼각형 147">
            <a:extLst>
              <a:ext uri="{FF2B5EF4-FFF2-40B4-BE49-F238E27FC236}">
                <a16:creationId xmlns:a16="http://schemas.microsoft.com/office/drawing/2014/main" id="{B846ED82-7D8E-46D6-BD57-A2A487A7F89D}"/>
              </a:ext>
            </a:extLst>
          </p:cNvPr>
          <p:cNvSpPr/>
          <p:nvPr/>
        </p:nvSpPr>
        <p:spPr>
          <a:xfrm rot="10800000">
            <a:off x="3170177" y="2486646"/>
            <a:ext cx="57661" cy="51268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9" name="연결선: 구부러짐 148">
            <a:extLst>
              <a:ext uri="{FF2B5EF4-FFF2-40B4-BE49-F238E27FC236}">
                <a16:creationId xmlns:a16="http://schemas.microsoft.com/office/drawing/2014/main" id="{6CC06CCA-C6C4-46F7-94A6-410C2C15122E}"/>
              </a:ext>
            </a:extLst>
          </p:cNvPr>
          <p:cNvCxnSpPr>
            <a:cxnSpLocks/>
            <a:stCxn id="129" idx="0"/>
            <a:endCxn id="146" idx="3"/>
          </p:cNvCxnSpPr>
          <p:nvPr/>
        </p:nvCxnSpPr>
        <p:spPr>
          <a:xfrm rot="16200000" flipV="1">
            <a:off x="3794837" y="1991540"/>
            <a:ext cx="130231" cy="767620"/>
          </a:xfrm>
          <a:prstGeom prst="curvedConnector3">
            <a:avLst>
              <a:gd name="adj1" fmla="val 202393"/>
            </a:avLst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구부러짐 150">
            <a:extLst>
              <a:ext uri="{FF2B5EF4-FFF2-40B4-BE49-F238E27FC236}">
                <a16:creationId xmlns:a16="http://schemas.microsoft.com/office/drawing/2014/main" id="{9E41AA19-7B10-4FBC-9616-62FB82B38E44}"/>
              </a:ext>
            </a:extLst>
          </p:cNvPr>
          <p:cNvCxnSpPr>
            <a:cxnSpLocks/>
            <a:stCxn id="129" idx="0"/>
            <a:endCxn id="148" idx="3"/>
          </p:cNvCxnSpPr>
          <p:nvPr/>
        </p:nvCxnSpPr>
        <p:spPr>
          <a:xfrm rot="16200000" flipH="1" flipV="1">
            <a:off x="3698294" y="1941177"/>
            <a:ext cx="46181" cy="1044755"/>
          </a:xfrm>
          <a:prstGeom prst="curvedConnector3">
            <a:avLst>
              <a:gd name="adj1" fmla="val -747669"/>
            </a:avLst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그림 155">
            <a:extLst>
              <a:ext uri="{FF2B5EF4-FFF2-40B4-BE49-F238E27FC236}">
                <a16:creationId xmlns:a16="http://schemas.microsoft.com/office/drawing/2014/main" id="{FFE42C4D-9F1B-49BF-973C-B9BEE3FBB08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387802" y="3520678"/>
            <a:ext cx="281140" cy="283311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838B4336-8185-4917-A556-E62FDED0985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637505" y="3497083"/>
            <a:ext cx="194927" cy="277523"/>
          </a:xfrm>
          <a:prstGeom prst="rect">
            <a:avLst/>
          </a:prstGeom>
        </p:spPr>
      </p:pic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0D11ACB5-3A15-4345-BD68-A4581AC2DBC5}"/>
              </a:ext>
            </a:extLst>
          </p:cNvPr>
          <p:cNvGrpSpPr/>
          <p:nvPr/>
        </p:nvGrpSpPr>
        <p:grpSpPr>
          <a:xfrm>
            <a:off x="2731179" y="3524808"/>
            <a:ext cx="715978" cy="68498"/>
            <a:chOff x="2731179" y="3524808"/>
            <a:chExt cx="715978" cy="68498"/>
          </a:xfrm>
        </p:grpSpPr>
        <p:sp>
          <p:nvSpPr>
            <p:cNvPr id="159" name="순서도: 수동 입력 158">
              <a:extLst>
                <a:ext uri="{FF2B5EF4-FFF2-40B4-BE49-F238E27FC236}">
                  <a16:creationId xmlns:a16="http://schemas.microsoft.com/office/drawing/2014/main" id="{A92909B9-4C1A-4160-8B65-F0588390E301}"/>
                </a:ext>
              </a:extLst>
            </p:cNvPr>
            <p:cNvSpPr/>
            <p:nvPr/>
          </p:nvSpPr>
          <p:spPr>
            <a:xfrm rot="5400000" flipH="1">
              <a:off x="3281723" y="3427872"/>
              <a:ext cx="68497" cy="262371"/>
            </a:xfrm>
            <a:prstGeom prst="flowChartManualInpu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ED9BE094-1E5F-4C12-82EC-B8AD3447353B}"/>
                </a:ext>
              </a:extLst>
            </p:cNvPr>
            <p:cNvSpPr/>
            <p:nvPr/>
          </p:nvSpPr>
          <p:spPr>
            <a:xfrm rot="10800000" flipH="1">
              <a:off x="2731179" y="3524808"/>
              <a:ext cx="486987" cy="6849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185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1E88706-7B9D-4522-A326-D0759869376A}"/>
              </a:ext>
            </a:extLst>
          </p:cNvPr>
          <p:cNvSpPr>
            <a:spLocks noChangeAspect="1"/>
          </p:cNvSpPr>
          <p:nvPr/>
        </p:nvSpPr>
        <p:spPr>
          <a:xfrm>
            <a:off x="6073341" y="3803425"/>
            <a:ext cx="5389039" cy="2514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제목 1">
            <a:extLst>
              <a:ext uri="{FF2B5EF4-FFF2-40B4-BE49-F238E27FC236}">
                <a16:creationId xmlns:a16="http://schemas.microsoft.com/office/drawing/2014/main" id="{A8DCFEA2-9087-478E-A8D1-9C51F0C0ADA9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UI </a:t>
            </a:r>
            <a:r>
              <a:rPr lang="ko-KR" altLang="en-US" sz="3200" dirty="0">
                <a:solidFill>
                  <a:schemeClr val="tx1"/>
                </a:solidFill>
              </a:rPr>
              <a:t>위치 변경</a:t>
            </a:r>
            <a:r>
              <a:rPr lang="en-US" altLang="ko-KR" sz="3200" dirty="0">
                <a:solidFill>
                  <a:schemeClr val="tx1"/>
                </a:solidFill>
              </a:rPr>
              <a:t> </a:t>
            </a:r>
            <a:endParaRPr lang="en-US" altLang="ko-KR" sz="2400" dirty="0"/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9D1ED454-E48F-4079-9837-F0242996C132}"/>
              </a:ext>
            </a:extLst>
          </p:cNvPr>
          <p:cNvGrpSpPr>
            <a:grpSpLocks noChangeAspect="1"/>
          </p:cNvGrpSpPr>
          <p:nvPr/>
        </p:nvGrpSpPr>
        <p:grpSpPr>
          <a:xfrm>
            <a:off x="941415" y="1487094"/>
            <a:ext cx="5107144" cy="3026922"/>
            <a:chOff x="781807" y="1450527"/>
            <a:chExt cx="7140117" cy="42318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77D952-95DD-4386-9780-8BE1373CA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993" y="1450527"/>
              <a:ext cx="7053054" cy="4231832"/>
            </a:xfrm>
            <a:prstGeom prst="rect">
              <a:avLst/>
            </a:prstGeom>
          </p:spPr>
        </p:pic>
        <p:sp>
          <p:nvSpPr>
            <p:cNvPr id="6" name="팔각형 5">
              <a:extLst>
                <a:ext uri="{FF2B5EF4-FFF2-40B4-BE49-F238E27FC236}">
                  <a16:creationId xmlns:a16="http://schemas.microsoft.com/office/drawing/2014/main" id="{650448F1-1666-47D1-9DC6-A907C94B3B05}"/>
                </a:ext>
              </a:extLst>
            </p:cNvPr>
            <p:cNvSpPr/>
            <p:nvPr/>
          </p:nvSpPr>
          <p:spPr>
            <a:xfrm>
              <a:off x="814686" y="1510208"/>
              <a:ext cx="515120" cy="190057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팔각형 6">
              <a:extLst>
                <a:ext uri="{FF2B5EF4-FFF2-40B4-BE49-F238E27FC236}">
                  <a16:creationId xmlns:a16="http://schemas.microsoft.com/office/drawing/2014/main" id="{F477B686-C34E-4CBA-B722-0AF879EFDC7A}"/>
                </a:ext>
              </a:extLst>
            </p:cNvPr>
            <p:cNvSpPr/>
            <p:nvPr/>
          </p:nvSpPr>
          <p:spPr>
            <a:xfrm>
              <a:off x="814686" y="1718033"/>
              <a:ext cx="515120" cy="190057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팔각형 7">
              <a:extLst>
                <a:ext uri="{FF2B5EF4-FFF2-40B4-BE49-F238E27FC236}">
                  <a16:creationId xmlns:a16="http://schemas.microsoft.com/office/drawing/2014/main" id="{12844A0F-1A50-4C39-BAB6-6E04BB229008}"/>
                </a:ext>
              </a:extLst>
            </p:cNvPr>
            <p:cNvSpPr/>
            <p:nvPr/>
          </p:nvSpPr>
          <p:spPr>
            <a:xfrm>
              <a:off x="1008340" y="1541931"/>
              <a:ext cx="302177" cy="127188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팔각형 8">
              <a:extLst>
                <a:ext uri="{FF2B5EF4-FFF2-40B4-BE49-F238E27FC236}">
                  <a16:creationId xmlns:a16="http://schemas.microsoft.com/office/drawing/2014/main" id="{B24A5190-E282-4061-9318-791D54A33A9C}"/>
                </a:ext>
              </a:extLst>
            </p:cNvPr>
            <p:cNvSpPr/>
            <p:nvPr/>
          </p:nvSpPr>
          <p:spPr>
            <a:xfrm>
              <a:off x="1008340" y="1749467"/>
              <a:ext cx="302177" cy="127188"/>
            </a:xfrm>
            <a:prstGeom prst="octagon">
              <a:avLst>
                <a:gd name="adj" fmla="val 16484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556C2BA-1DC7-4B02-8C00-5B5D3DF13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686" y="1553542"/>
              <a:ext cx="206334" cy="11557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3135FB6-CD86-420E-BB07-230BCBE0D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673" y="1759844"/>
              <a:ext cx="206334" cy="115577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45E955E-F505-4D0A-9DB0-90610B7A06DD}"/>
                </a:ext>
              </a:extLst>
            </p:cNvPr>
            <p:cNvGrpSpPr/>
            <p:nvPr/>
          </p:nvGrpSpPr>
          <p:grpSpPr>
            <a:xfrm>
              <a:off x="781807" y="2160592"/>
              <a:ext cx="1207291" cy="2455739"/>
              <a:chOff x="695325" y="1805667"/>
              <a:chExt cx="1417560" cy="2883446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62DDAB4D-234F-4F57-A9B6-1105F5F54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325" y="1805667"/>
                <a:ext cx="1417560" cy="288344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68000"/>
                  </a:schemeClr>
                </a:outerShdw>
              </a:effectLst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23D7F0DF-9DB1-4C54-B655-AF8FE56F7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2412097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331DFE4-4440-4175-9F9C-CB37723FA5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2412097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4D7CBCBC-9FE6-4A89-B92E-7108BC08A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48000"/>
              </a:blip>
              <a:stretch>
                <a:fillRect/>
              </a:stretch>
            </p:blipFill>
            <p:spPr>
              <a:xfrm>
                <a:off x="1842664" y="2386697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F9D34B6-B476-4A30-8EED-494BB276F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271525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019EDD64-AC0F-4B22-BA79-E4BEB8C7A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271525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1944F33E-2329-4EA6-817F-EF5BCECF0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1842664" y="2689853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EBC1996B-03C7-41C9-B4EB-D4B312BD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3032698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58B0EEC2-E1F5-4A65-9F6A-D5E41295D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3032698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7E4AB0EC-4B08-4B50-8019-DA21A8C69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1842664" y="3007298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771AFD0A-E379-4D30-8D4D-F439094A7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335014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E188242B-0731-4979-A887-208B78A80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335014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5CA3CC77-CE7C-460B-9676-74396EEAD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1842664" y="3324743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1CC5D684-7271-47AE-855A-21EDBF1F7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3667588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25A5A874-2BC2-4209-8B6E-3270AB6C3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3667588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F8136F6-31B3-4C5F-9942-658DDA4FE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1842664" y="3642188"/>
                <a:ext cx="194320" cy="202478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9361CB05-AC04-4B70-B2E4-1E46FC81F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17" y="3985033"/>
                <a:ext cx="237341" cy="252003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2EA3859A-C6A2-4EB8-A388-9C96985CB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876" y="3985033"/>
                <a:ext cx="250170" cy="251087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7436D757-F6D7-4093-84B1-93EB50137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1842664" y="3959633"/>
                <a:ext cx="194320" cy="202478"/>
              </a:xfrm>
              <a:prstGeom prst="rect">
                <a:avLst/>
              </a:prstGeom>
            </p:spPr>
          </p:pic>
        </p:grpSp>
        <p:sp>
          <p:nvSpPr>
            <p:cNvPr id="13" name="팔각형 12">
              <a:extLst>
                <a:ext uri="{FF2B5EF4-FFF2-40B4-BE49-F238E27FC236}">
                  <a16:creationId xmlns:a16="http://schemas.microsoft.com/office/drawing/2014/main" id="{50BD63A8-63CA-4AB5-8853-FED24716143B}"/>
                </a:ext>
              </a:extLst>
            </p:cNvPr>
            <p:cNvSpPr/>
            <p:nvPr/>
          </p:nvSpPr>
          <p:spPr>
            <a:xfrm>
              <a:off x="7540605" y="1469584"/>
              <a:ext cx="242012" cy="244591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298748B-6310-4ADC-86D3-768A1114F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 flipV="1">
              <a:off x="7691034" y="1564335"/>
              <a:ext cx="245280" cy="62116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CCB1A7C-F437-41A9-BB1B-6080A901478E}"/>
                </a:ext>
              </a:extLst>
            </p:cNvPr>
            <p:cNvGrpSpPr/>
            <p:nvPr/>
          </p:nvGrpSpPr>
          <p:grpSpPr>
            <a:xfrm>
              <a:off x="7586852" y="1516082"/>
              <a:ext cx="153301" cy="153300"/>
              <a:chOff x="9819174" y="1677309"/>
              <a:chExt cx="180001" cy="18000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53A23698-CE3D-4FD4-93F6-030803F8132D}"/>
                  </a:ext>
                </a:extLst>
              </p:cNvPr>
              <p:cNvGrpSpPr/>
              <p:nvPr/>
            </p:nvGrpSpPr>
            <p:grpSpPr>
              <a:xfrm>
                <a:off x="9819174" y="1677309"/>
                <a:ext cx="180001" cy="180000"/>
                <a:chOff x="9819174" y="1677309"/>
                <a:chExt cx="180001" cy="180000"/>
              </a:xfrm>
            </p:grpSpPr>
            <p:sp>
              <p:nvSpPr>
                <p:cNvPr id="45" name="팔각형 44">
                  <a:extLst>
                    <a:ext uri="{FF2B5EF4-FFF2-40B4-BE49-F238E27FC236}">
                      <a16:creationId xmlns:a16="http://schemas.microsoft.com/office/drawing/2014/main" id="{9BCCE303-B61D-4AE6-8CA5-71E81E2B0219}"/>
                    </a:ext>
                  </a:extLst>
                </p:cNvPr>
                <p:cNvSpPr/>
                <p:nvPr/>
              </p:nvSpPr>
              <p:spPr>
                <a:xfrm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팔각형 45">
                  <a:extLst>
                    <a:ext uri="{FF2B5EF4-FFF2-40B4-BE49-F238E27FC236}">
                      <a16:creationId xmlns:a16="http://schemas.microsoft.com/office/drawing/2014/main" id="{54E84093-2195-4A26-A5D2-0952F8FCC790}"/>
                    </a:ext>
                  </a:extLst>
                </p:cNvPr>
                <p:cNvSpPr/>
                <p:nvPr/>
              </p:nvSpPr>
              <p:spPr>
                <a:xfrm rot="5400000">
                  <a:off x="9894774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5651EF3-0A71-4564-8627-A258CE5B7C99}"/>
                    </a:ext>
                  </a:extLst>
                </p:cNvPr>
                <p:cNvGrpSpPr/>
                <p:nvPr/>
              </p:nvGrpSpPr>
              <p:grpSpPr>
                <a:xfrm rot="2700000">
                  <a:off x="9819175" y="1677309"/>
                  <a:ext cx="180000" cy="180000"/>
                  <a:chOff x="10281172" y="1677309"/>
                  <a:chExt cx="180000" cy="180000"/>
                </a:xfrm>
              </p:grpSpPr>
              <p:sp>
                <p:nvSpPr>
                  <p:cNvPr id="48" name="팔각형 47">
                    <a:extLst>
                      <a:ext uri="{FF2B5EF4-FFF2-40B4-BE49-F238E27FC236}">
                        <a16:creationId xmlns:a16="http://schemas.microsoft.com/office/drawing/2014/main" id="{C5D1FCA1-0112-4B5E-A159-74D3BB4AE683}"/>
                      </a:ext>
                    </a:extLst>
                  </p:cNvPr>
                  <p:cNvSpPr/>
                  <p:nvPr/>
                </p:nvSpPr>
                <p:spPr>
                  <a:xfrm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팔각형 48">
                    <a:extLst>
                      <a:ext uri="{FF2B5EF4-FFF2-40B4-BE49-F238E27FC236}">
                        <a16:creationId xmlns:a16="http://schemas.microsoft.com/office/drawing/2014/main" id="{8EC7DEEB-4D8F-4B0B-9286-A1160DC40E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356772" y="1677309"/>
                    <a:ext cx="28800" cy="180000"/>
                  </a:xfrm>
                  <a:prstGeom prst="octagon">
                    <a:avLst>
                      <a:gd name="adj" fmla="val 23228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71B586A-EAF5-4B97-8E07-F4F07B9D3C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6786" y="1709528"/>
                <a:ext cx="104775" cy="115561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팔각형 15">
              <a:extLst>
                <a:ext uri="{FF2B5EF4-FFF2-40B4-BE49-F238E27FC236}">
                  <a16:creationId xmlns:a16="http://schemas.microsoft.com/office/drawing/2014/main" id="{30FC26E4-F44C-4FC6-B16F-2FFE784F1805}"/>
                </a:ext>
              </a:extLst>
            </p:cNvPr>
            <p:cNvSpPr/>
            <p:nvPr/>
          </p:nvSpPr>
          <p:spPr>
            <a:xfrm>
              <a:off x="7241986" y="1469584"/>
              <a:ext cx="242012" cy="244591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팔각형 16">
              <a:extLst>
                <a:ext uri="{FF2B5EF4-FFF2-40B4-BE49-F238E27FC236}">
                  <a16:creationId xmlns:a16="http://schemas.microsoft.com/office/drawing/2014/main" id="{2D4FA8D9-FAA5-46D8-B6B9-C59201453176}"/>
                </a:ext>
              </a:extLst>
            </p:cNvPr>
            <p:cNvSpPr/>
            <p:nvPr/>
          </p:nvSpPr>
          <p:spPr>
            <a:xfrm>
              <a:off x="6643789" y="1510208"/>
              <a:ext cx="278647" cy="163341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팔각형 17">
              <a:extLst>
                <a:ext uri="{FF2B5EF4-FFF2-40B4-BE49-F238E27FC236}">
                  <a16:creationId xmlns:a16="http://schemas.microsoft.com/office/drawing/2014/main" id="{577F3273-FCFA-458F-AB33-F0CB60CA1E29}"/>
                </a:ext>
              </a:extLst>
            </p:cNvPr>
            <p:cNvSpPr/>
            <p:nvPr/>
          </p:nvSpPr>
          <p:spPr>
            <a:xfrm>
              <a:off x="6862817" y="1483493"/>
              <a:ext cx="336705" cy="216773"/>
            </a:xfrm>
            <a:prstGeom prst="octagon">
              <a:avLst>
                <a:gd name="adj" fmla="val 10495"/>
              </a:avLst>
            </a:prstGeom>
            <a:solidFill>
              <a:schemeClr val="tx1"/>
            </a:solidFill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625A8-AE05-4253-BF8C-B6AAE5CB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04259" y="1522989"/>
              <a:ext cx="140163" cy="13261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E0D786B-AC21-419E-AF1D-C0D6F2965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06691" y="1513292"/>
              <a:ext cx="249416" cy="175936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A1B7C71-7E36-4F66-AB88-AC4C9B2F137C}"/>
                </a:ext>
              </a:extLst>
            </p:cNvPr>
            <p:cNvGrpSpPr/>
            <p:nvPr/>
          </p:nvGrpSpPr>
          <p:grpSpPr>
            <a:xfrm>
              <a:off x="6686470" y="1549217"/>
              <a:ext cx="117625" cy="88114"/>
              <a:chOff x="7608203" y="1384291"/>
              <a:chExt cx="138111" cy="103461"/>
            </a:xfrm>
          </p:grpSpPr>
          <p:sp>
            <p:nvSpPr>
              <p:cNvPr id="41" name="화살표: 갈매기형 수장 40">
                <a:extLst>
                  <a:ext uri="{FF2B5EF4-FFF2-40B4-BE49-F238E27FC236}">
                    <a16:creationId xmlns:a16="http://schemas.microsoft.com/office/drawing/2014/main" id="{91CEFF20-A002-456E-A6A4-996B77E69415}"/>
                  </a:ext>
                </a:extLst>
              </p:cNvPr>
              <p:cNvSpPr/>
              <p:nvPr/>
            </p:nvSpPr>
            <p:spPr>
              <a:xfrm flipH="1">
                <a:off x="7608203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화살표: 갈매기형 수장 41">
                <a:extLst>
                  <a:ext uri="{FF2B5EF4-FFF2-40B4-BE49-F238E27FC236}">
                    <a16:creationId xmlns:a16="http://schemas.microsoft.com/office/drawing/2014/main" id="{E4ED9A87-C249-4030-8446-F4C7DF47C035}"/>
                  </a:ext>
                </a:extLst>
              </p:cNvPr>
              <p:cNvSpPr/>
              <p:nvPr/>
            </p:nvSpPr>
            <p:spPr>
              <a:xfrm flipH="1">
                <a:off x="7672496" y="1384291"/>
                <a:ext cx="73818" cy="103461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060825B-344F-4AD1-99D3-80CE605027CD}"/>
                </a:ext>
              </a:extLst>
            </p:cNvPr>
            <p:cNvGrpSpPr/>
            <p:nvPr/>
          </p:nvGrpSpPr>
          <p:grpSpPr>
            <a:xfrm>
              <a:off x="7159285" y="1766489"/>
              <a:ext cx="762639" cy="289635"/>
              <a:chOff x="8163366" y="1617741"/>
              <a:chExt cx="895465" cy="340080"/>
            </a:xfrm>
          </p:grpSpPr>
          <p:sp>
            <p:nvSpPr>
              <p:cNvPr id="38" name="팔각형 37">
                <a:extLst>
                  <a:ext uri="{FF2B5EF4-FFF2-40B4-BE49-F238E27FC236}">
                    <a16:creationId xmlns:a16="http://schemas.microsoft.com/office/drawing/2014/main" id="{79B88130-2FD2-41E8-A2FF-93E13FB7A3F4}"/>
                  </a:ext>
                </a:extLst>
              </p:cNvPr>
              <p:cNvSpPr/>
              <p:nvPr/>
            </p:nvSpPr>
            <p:spPr>
              <a:xfrm>
                <a:off x="8210611" y="1629446"/>
                <a:ext cx="684650" cy="287190"/>
              </a:xfrm>
              <a:prstGeom prst="octagon">
                <a:avLst>
                  <a:gd name="adj" fmla="val 10495"/>
                </a:avLst>
              </a:prstGeom>
              <a:solidFill>
                <a:srgbClr val="701403"/>
              </a:solidFill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B711FC6-ABDE-4C72-A1B7-6AE94431C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 flipV="1">
                <a:off x="8787728" y="1732290"/>
                <a:ext cx="288000" cy="72934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C0050FFD-7CC5-48C1-A298-5FB1ED805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3366" y="1617741"/>
                <a:ext cx="895465" cy="340080"/>
              </a:xfrm>
              <a:prstGeom prst="rect">
                <a:avLst/>
              </a:prstGeom>
            </p:spPr>
          </p:pic>
        </p:grpSp>
        <p:sp>
          <p:nvSpPr>
            <p:cNvPr id="34" name="순서도: 수동 입력 33">
              <a:extLst>
                <a:ext uri="{FF2B5EF4-FFF2-40B4-BE49-F238E27FC236}">
                  <a16:creationId xmlns:a16="http://schemas.microsoft.com/office/drawing/2014/main" id="{4CEA3AEA-4082-40EF-A3F1-A595CE9FB14A}"/>
                </a:ext>
              </a:extLst>
            </p:cNvPr>
            <p:cNvSpPr/>
            <p:nvPr/>
          </p:nvSpPr>
          <p:spPr>
            <a:xfrm rot="10800000">
              <a:off x="834543" y="1967752"/>
              <a:ext cx="38937" cy="143280"/>
            </a:xfrm>
            <a:prstGeom prst="flowChartManualInpu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병합 34">
              <a:extLst>
                <a:ext uri="{FF2B5EF4-FFF2-40B4-BE49-F238E27FC236}">
                  <a16:creationId xmlns:a16="http://schemas.microsoft.com/office/drawing/2014/main" id="{08D7FDA0-C9D6-4C82-A28E-533BC849F882}"/>
                </a:ext>
              </a:extLst>
            </p:cNvPr>
            <p:cNvSpPr/>
            <p:nvPr/>
          </p:nvSpPr>
          <p:spPr>
            <a:xfrm rot="16200000">
              <a:off x="873122" y="2021905"/>
              <a:ext cx="187891" cy="152935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A9E3C80-BB49-4D18-9EBA-32E0948AE4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542" y="2067313"/>
              <a:ext cx="62116" cy="6211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7BF934E-4E4F-4D80-928C-E469782AF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04980" y="2044732"/>
              <a:ext cx="292517" cy="10771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4EAE14-A703-444E-A7CE-5E4C2D3D1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 flipV="1">
              <a:off x="7691034" y="2129534"/>
              <a:ext cx="245280" cy="6211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82ABE6E-5353-4B27-A5B2-6E8CE4C69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 flipV="1">
              <a:off x="7691034" y="2979318"/>
              <a:ext cx="245280" cy="62116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B53D581-A761-46F7-803D-43FEC10F4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68818"/>
            <a:stretch/>
          </p:blipFill>
          <p:spPr>
            <a:xfrm>
              <a:off x="798993" y="1919236"/>
              <a:ext cx="148278" cy="67062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A78DB6E2-D2EF-4A97-8928-9248197EE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94145" y="2708689"/>
              <a:ext cx="1079086" cy="1286367"/>
            </a:xfrm>
            <a:prstGeom prst="rect">
              <a:avLst/>
            </a:prstGeom>
          </p:spPr>
        </p:pic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7DBE478E-94CA-44E0-99DB-8CC3CFF58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73654" y="2676095"/>
              <a:ext cx="664522" cy="1048603"/>
            </a:xfrm>
            <a:prstGeom prst="rect">
              <a:avLst/>
            </a:prstGeom>
          </p:spPr>
        </p:pic>
        <p:pic>
          <p:nvPicPr>
            <p:cNvPr id="185" name="그림 184">
              <a:extLst>
                <a:ext uri="{FF2B5EF4-FFF2-40B4-BE49-F238E27FC236}">
                  <a16:creationId xmlns:a16="http://schemas.microsoft.com/office/drawing/2014/main" id="{2FFB9174-6C30-404D-8F34-F831EDF4D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93287" y="2697728"/>
              <a:ext cx="664522" cy="1048603"/>
            </a:xfrm>
            <a:prstGeom prst="rect">
              <a:avLst/>
            </a:prstGeom>
          </p:spPr>
        </p:pic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D761E11C-0092-420E-8661-556D24C15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812920" y="2676095"/>
              <a:ext cx="774259" cy="1048603"/>
            </a:xfrm>
            <a:prstGeom prst="rect">
              <a:avLst/>
            </a:prstGeom>
          </p:spPr>
        </p:pic>
        <p:pic>
          <p:nvPicPr>
            <p:cNvPr id="188" name="그림 187">
              <a:extLst>
                <a:ext uri="{FF2B5EF4-FFF2-40B4-BE49-F238E27FC236}">
                  <a16:creationId xmlns:a16="http://schemas.microsoft.com/office/drawing/2014/main" id="{50BB623B-5AD9-459E-8BBF-95A1074AA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410782" y="3173193"/>
              <a:ext cx="664522" cy="1048603"/>
            </a:xfrm>
            <a:prstGeom prst="rect">
              <a:avLst/>
            </a:prstGeom>
          </p:spPr>
        </p:pic>
        <p:pic>
          <p:nvPicPr>
            <p:cNvPr id="189" name="그림 188">
              <a:extLst>
                <a:ext uri="{FF2B5EF4-FFF2-40B4-BE49-F238E27FC236}">
                  <a16:creationId xmlns:a16="http://schemas.microsoft.com/office/drawing/2014/main" id="{D06DB8B2-A704-4972-957E-5A9CC4B8E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130415" y="3171169"/>
              <a:ext cx="755970" cy="1048603"/>
            </a:xfrm>
            <a:prstGeom prst="rect">
              <a:avLst/>
            </a:prstGeom>
          </p:spPr>
        </p:pic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7CCAC8B-3171-4FF7-A7F2-924818B2A569}"/>
              </a:ext>
            </a:extLst>
          </p:cNvPr>
          <p:cNvGrpSpPr>
            <a:grpSpLocks noChangeAspect="1"/>
          </p:cNvGrpSpPr>
          <p:nvPr/>
        </p:nvGrpSpPr>
        <p:grpSpPr>
          <a:xfrm>
            <a:off x="2163076" y="2739351"/>
            <a:ext cx="616879" cy="748800"/>
            <a:chOff x="3888000" y="4964396"/>
            <a:chExt cx="866195" cy="1051433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778B4A97-F5A7-4AF6-BA0D-CE2C655F57E2}"/>
                </a:ext>
              </a:extLst>
            </p:cNvPr>
            <p:cNvGrpSpPr/>
            <p:nvPr/>
          </p:nvGrpSpPr>
          <p:grpSpPr>
            <a:xfrm>
              <a:off x="3888000" y="5198058"/>
              <a:ext cx="866195" cy="817771"/>
              <a:chOff x="5996786" y="5008438"/>
              <a:chExt cx="866195" cy="817771"/>
            </a:xfrm>
          </p:grpSpPr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5F74A4A9-B6A5-43B4-868E-5CEF489B8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98459" y="5596219"/>
                <a:ext cx="664522" cy="229990"/>
              </a:xfrm>
              <a:prstGeom prst="rect">
                <a:avLst/>
              </a:prstGeom>
            </p:spPr>
          </p:pic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A4CDCB72-2D6F-4982-90AE-88AF90E27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98459" y="5515060"/>
                <a:ext cx="460733" cy="213378"/>
              </a:xfrm>
              <a:prstGeom prst="rect">
                <a:avLst/>
              </a:prstGeom>
            </p:spPr>
          </p:pic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EE3098D2-E26A-4436-BFAF-2654622B1C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96786" y="5008438"/>
                <a:ext cx="750835" cy="720000"/>
              </a:xfrm>
              <a:prstGeom prst="rect">
                <a:avLst/>
              </a:prstGeom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</p:pic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392AE731-612A-4F36-B058-904184991E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1767" y="5553161"/>
                <a:ext cx="130897" cy="1308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FAB9075C-59BE-4180-82D8-BED54C114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14975" y="5536351"/>
                <a:ext cx="129830" cy="164516"/>
              </a:xfrm>
              <a:prstGeom prst="rect">
                <a:avLst/>
              </a:prstGeom>
            </p:spPr>
          </p:pic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27198D19-2148-40CC-87BB-EA0720AA726D}"/>
                </a:ext>
              </a:extLst>
            </p:cNvPr>
            <p:cNvGrpSpPr/>
            <p:nvPr/>
          </p:nvGrpSpPr>
          <p:grpSpPr>
            <a:xfrm>
              <a:off x="4197667" y="4964396"/>
              <a:ext cx="371729" cy="369332"/>
              <a:chOff x="7112491" y="4793826"/>
              <a:chExt cx="371729" cy="369332"/>
            </a:xfrm>
          </p:grpSpPr>
          <p:sp>
            <p:nvSpPr>
              <p:cNvPr id="95" name="칠각형 94">
                <a:extLst>
                  <a:ext uri="{FF2B5EF4-FFF2-40B4-BE49-F238E27FC236}">
                    <a16:creationId xmlns:a16="http://schemas.microsoft.com/office/drawing/2014/main" id="{7C9DECFF-FA00-462F-9A93-A8FDCCACF23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292556" y="4839691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7C673151-E1B7-4158-B803-EC41CC636290}"/>
                  </a:ext>
                </a:extLst>
              </p:cNvPr>
              <p:cNvSpPr/>
              <p:nvPr/>
            </p:nvSpPr>
            <p:spPr>
              <a:xfrm>
                <a:off x="7334388" y="4924631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BA4D7C6-396A-474F-B051-0351603E37F4}"/>
                  </a:ext>
                </a:extLst>
              </p:cNvPr>
              <p:cNvSpPr txBox="1"/>
              <p:nvPr/>
            </p:nvSpPr>
            <p:spPr>
              <a:xfrm>
                <a:off x="7112491" y="4793826"/>
                <a:ext cx="368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84E709C-C527-49DD-B0C9-5B933438737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76172" y="1350150"/>
            <a:ext cx="518783" cy="522789"/>
          </a:xfrm>
          <a:prstGeom prst="rect">
            <a:avLst/>
          </a:prstGeom>
        </p:spPr>
      </p:pic>
      <p:sp>
        <p:nvSpPr>
          <p:cNvPr id="32" name="사다리꼴 31">
            <a:extLst>
              <a:ext uri="{FF2B5EF4-FFF2-40B4-BE49-F238E27FC236}">
                <a16:creationId xmlns:a16="http://schemas.microsoft.com/office/drawing/2014/main" id="{425E609A-C181-4029-8F5D-A9B1CB3D068E}"/>
              </a:ext>
            </a:extLst>
          </p:cNvPr>
          <p:cNvSpPr/>
          <p:nvPr/>
        </p:nvSpPr>
        <p:spPr>
          <a:xfrm rot="20655789">
            <a:off x="10141574" y="1925674"/>
            <a:ext cx="996792" cy="131534"/>
          </a:xfrm>
          <a:prstGeom prst="trapezoid">
            <a:avLst>
              <a:gd name="adj" fmla="val 299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0BA1819-68E3-4CCA-AAA8-ACEC5A5307A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982695" y="1765933"/>
            <a:ext cx="210280" cy="1671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FE27183-0686-4856-988C-BD1780696C5A}"/>
              </a:ext>
            </a:extLst>
          </p:cNvPr>
          <p:cNvSpPr txBox="1"/>
          <p:nvPr/>
        </p:nvSpPr>
        <p:spPr>
          <a:xfrm>
            <a:off x="10920509" y="1402228"/>
            <a:ext cx="16991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B28C64"/>
                </a:solidFill>
              </a:rPr>
              <a:t>10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9EBEF5E-3083-4082-B0C5-449E56439415}"/>
              </a:ext>
            </a:extLst>
          </p:cNvPr>
          <p:cNvSpPr txBox="1"/>
          <p:nvPr/>
        </p:nvSpPr>
        <p:spPr>
          <a:xfrm>
            <a:off x="10924514" y="1596539"/>
            <a:ext cx="16991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28C64"/>
                </a:solidFill>
              </a:rPr>
              <a:t>20</a:t>
            </a:r>
            <a:endParaRPr lang="ko-KR" altLang="en-US" sz="1200" dirty="0">
              <a:solidFill>
                <a:srgbClr val="B28C64"/>
              </a:solidFill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1EBD1D6-E4D4-4659-9277-E2C4DE5D4861}"/>
              </a:ext>
            </a:extLst>
          </p:cNvPr>
          <p:cNvCxnSpPr>
            <a:cxnSpLocks/>
          </p:cNvCxnSpPr>
          <p:nvPr/>
        </p:nvCxnSpPr>
        <p:spPr>
          <a:xfrm flipV="1">
            <a:off x="10982695" y="1567709"/>
            <a:ext cx="51623" cy="1"/>
          </a:xfrm>
          <a:prstGeom prst="line">
            <a:avLst/>
          </a:prstGeom>
          <a:ln w="15875">
            <a:solidFill>
              <a:srgbClr val="B28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C37F645-C74C-4A00-80A5-DECF7F1E0D40}"/>
              </a:ext>
            </a:extLst>
          </p:cNvPr>
          <p:cNvSpPr/>
          <p:nvPr/>
        </p:nvSpPr>
        <p:spPr>
          <a:xfrm>
            <a:off x="3838578" y="3495545"/>
            <a:ext cx="2160000" cy="10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04FD63A-FC88-4455-8851-5DD5320CB73E}"/>
              </a:ext>
            </a:extLst>
          </p:cNvPr>
          <p:cNvSpPr/>
          <p:nvPr/>
        </p:nvSpPr>
        <p:spPr>
          <a:xfrm>
            <a:off x="1678578" y="3497083"/>
            <a:ext cx="2160000" cy="10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9469F4A5-03B8-44B7-ACAE-9B81F2B3406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87802" y="3520678"/>
            <a:ext cx="281140" cy="283311"/>
          </a:xfrm>
          <a:prstGeom prst="rect">
            <a:avLst/>
          </a:prstGeom>
        </p:spPr>
      </p:pic>
      <p:sp>
        <p:nvSpPr>
          <p:cNvPr id="136" name="사다리꼴 135">
            <a:extLst>
              <a:ext uri="{FF2B5EF4-FFF2-40B4-BE49-F238E27FC236}">
                <a16:creationId xmlns:a16="http://schemas.microsoft.com/office/drawing/2014/main" id="{3E369740-D748-400B-8B2C-F34EF171A87E}"/>
              </a:ext>
            </a:extLst>
          </p:cNvPr>
          <p:cNvSpPr/>
          <p:nvPr/>
        </p:nvSpPr>
        <p:spPr>
          <a:xfrm rot="20655789">
            <a:off x="1678120" y="5103571"/>
            <a:ext cx="540184" cy="71281"/>
          </a:xfrm>
          <a:prstGeom prst="trapezoid">
            <a:avLst>
              <a:gd name="adj" fmla="val 299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E4B0B7EB-B12A-48A3-BCA2-FB57B15FB3D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356807" y="5078438"/>
            <a:ext cx="113955" cy="90604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33E0DC54-31F6-4B64-9E0F-2578D16E049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637505" y="3497083"/>
            <a:ext cx="194927" cy="277523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F456C33B-1E9B-4F48-883C-B2BC6412189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33999" y="3497083"/>
            <a:ext cx="194927" cy="277523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E3B65032-CFAE-4E9A-B5B4-19C5BB2DA4B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04670" y="3520678"/>
            <a:ext cx="281140" cy="28331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73ADC20-DC0F-4B7F-B9F8-EF142A6ED68A}"/>
              </a:ext>
            </a:extLst>
          </p:cNvPr>
          <p:cNvGrpSpPr/>
          <p:nvPr/>
        </p:nvGrpSpPr>
        <p:grpSpPr>
          <a:xfrm>
            <a:off x="2731179" y="3524808"/>
            <a:ext cx="715978" cy="68498"/>
            <a:chOff x="2731179" y="3524808"/>
            <a:chExt cx="715978" cy="68498"/>
          </a:xfrm>
        </p:grpSpPr>
        <p:sp>
          <p:nvSpPr>
            <p:cNvPr id="147" name="순서도: 수동 입력 146">
              <a:extLst>
                <a:ext uri="{FF2B5EF4-FFF2-40B4-BE49-F238E27FC236}">
                  <a16:creationId xmlns:a16="http://schemas.microsoft.com/office/drawing/2014/main" id="{EC64A53B-CDE9-4F61-9CFE-A737B5A31195}"/>
                </a:ext>
              </a:extLst>
            </p:cNvPr>
            <p:cNvSpPr/>
            <p:nvPr/>
          </p:nvSpPr>
          <p:spPr>
            <a:xfrm rot="5400000" flipH="1">
              <a:off x="3281723" y="3427872"/>
              <a:ext cx="68497" cy="262371"/>
            </a:xfrm>
            <a:prstGeom prst="flowChartManualInpu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B9B1A8A-2909-4F93-8845-B01020D32E8D}"/>
                </a:ext>
              </a:extLst>
            </p:cNvPr>
            <p:cNvSpPr/>
            <p:nvPr/>
          </p:nvSpPr>
          <p:spPr>
            <a:xfrm rot="10800000" flipH="1">
              <a:off x="2731179" y="3524808"/>
              <a:ext cx="486987" cy="6849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8A1A2D-6776-454D-9362-3FCB1C8C3692}"/>
              </a:ext>
            </a:extLst>
          </p:cNvPr>
          <p:cNvSpPr/>
          <p:nvPr/>
        </p:nvSpPr>
        <p:spPr>
          <a:xfrm>
            <a:off x="3119668" y="3803989"/>
            <a:ext cx="714331" cy="620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68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제목 1">
            <a:extLst>
              <a:ext uri="{FF2B5EF4-FFF2-40B4-BE49-F238E27FC236}">
                <a16:creationId xmlns:a16="http://schemas.microsoft.com/office/drawing/2014/main" id="{A8DCFEA2-9087-478E-A8D1-9C51F0C0ADA9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3200" dirty="0">
                <a:solidFill>
                  <a:schemeClr val="tx1"/>
                </a:solidFill>
              </a:rPr>
              <a:t>패시브 관련 </a:t>
            </a: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변경</a:t>
            </a:r>
            <a:r>
              <a:rPr lang="en-US" altLang="ko-KR" sz="3200" dirty="0">
                <a:solidFill>
                  <a:schemeClr val="tx1"/>
                </a:solidFill>
              </a:rPr>
              <a:t> 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77D952-95DD-4386-9780-8BE1373CA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26" y="1450527"/>
            <a:ext cx="7053054" cy="4231832"/>
          </a:xfrm>
          <a:prstGeom prst="rect">
            <a:avLst/>
          </a:prstGeom>
        </p:spPr>
      </p:pic>
      <p:sp>
        <p:nvSpPr>
          <p:cNvPr id="6" name="팔각형 5">
            <a:extLst>
              <a:ext uri="{FF2B5EF4-FFF2-40B4-BE49-F238E27FC236}">
                <a16:creationId xmlns:a16="http://schemas.microsoft.com/office/drawing/2014/main" id="{650448F1-1666-47D1-9DC6-A907C94B3B05}"/>
              </a:ext>
            </a:extLst>
          </p:cNvPr>
          <p:cNvSpPr/>
          <p:nvPr/>
        </p:nvSpPr>
        <p:spPr>
          <a:xfrm>
            <a:off x="2558819" y="1510208"/>
            <a:ext cx="515120" cy="190057"/>
          </a:xfrm>
          <a:prstGeom prst="octagon">
            <a:avLst>
              <a:gd name="adj" fmla="val 164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팔각형 6">
            <a:extLst>
              <a:ext uri="{FF2B5EF4-FFF2-40B4-BE49-F238E27FC236}">
                <a16:creationId xmlns:a16="http://schemas.microsoft.com/office/drawing/2014/main" id="{F477B686-C34E-4CBA-B722-0AF879EFDC7A}"/>
              </a:ext>
            </a:extLst>
          </p:cNvPr>
          <p:cNvSpPr/>
          <p:nvPr/>
        </p:nvSpPr>
        <p:spPr>
          <a:xfrm>
            <a:off x="2558819" y="1718033"/>
            <a:ext cx="515120" cy="190057"/>
          </a:xfrm>
          <a:prstGeom prst="octagon">
            <a:avLst>
              <a:gd name="adj" fmla="val 164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12844A0F-1A50-4C39-BAB6-6E04BB229008}"/>
              </a:ext>
            </a:extLst>
          </p:cNvPr>
          <p:cNvSpPr/>
          <p:nvPr/>
        </p:nvSpPr>
        <p:spPr>
          <a:xfrm>
            <a:off x="2752473" y="1541931"/>
            <a:ext cx="302177" cy="127188"/>
          </a:xfrm>
          <a:prstGeom prst="octagon">
            <a:avLst>
              <a:gd name="adj" fmla="val 16484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B24A5190-E282-4061-9318-791D54A33A9C}"/>
              </a:ext>
            </a:extLst>
          </p:cNvPr>
          <p:cNvSpPr/>
          <p:nvPr/>
        </p:nvSpPr>
        <p:spPr>
          <a:xfrm>
            <a:off x="2752473" y="1749467"/>
            <a:ext cx="302177" cy="127188"/>
          </a:xfrm>
          <a:prstGeom prst="octagon">
            <a:avLst>
              <a:gd name="adj" fmla="val 16484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56C2BA-1DC7-4B02-8C00-5B5D3DF13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819" y="1553542"/>
            <a:ext cx="206334" cy="1155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135FB6-CD86-420E-BB07-230BCBE0D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06" y="1759844"/>
            <a:ext cx="206334" cy="11557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5E955E-F505-4D0A-9DB0-90610B7A06DD}"/>
              </a:ext>
            </a:extLst>
          </p:cNvPr>
          <p:cNvGrpSpPr/>
          <p:nvPr/>
        </p:nvGrpSpPr>
        <p:grpSpPr>
          <a:xfrm>
            <a:off x="2525940" y="2160592"/>
            <a:ext cx="1207291" cy="2455739"/>
            <a:chOff x="695325" y="1805667"/>
            <a:chExt cx="1417560" cy="2883446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2DDAB4D-234F-4F57-A9B6-1105F5F54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325" y="1805667"/>
              <a:ext cx="1417560" cy="2883446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68000"/>
                </a:schemeClr>
              </a:outerShdw>
            </a:effectLst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3D7F0DF-9DB1-4C54-B655-AF8FE56F7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2412097"/>
              <a:ext cx="237341" cy="2520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F331DFE4-4440-4175-9F9C-CB37723FA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2412097"/>
              <a:ext cx="250170" cy="251087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D7CBCBC-9FE6-4A89-B92E-7108BC08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48000"/>
            </a:blip>
            <a:stretch>
              <a:fillRect/>
            </a:stretch>
          </p:blipFill>
          <p:spPr>
            <a:xfrm>
              <a:off x="1842664" y="2386697"/>
              <a:ext cx="194320" cy="20247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F9D34B6-B476-4A30-8EED-494BB276F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2715253"/>
              <a:ext cx="237341" cy="25200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019EDD64-AC0F-4B22-BA79-E4BEB8C7A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2715253"/>
              <a:ext cx="250170" cy="251087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944F33E-2329-4EA6-817F-EF5BCECF0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2689853"/>
              <a:ext cx="194320" cy="202478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BC1996B-03C7-41C9-B4EB-D4B312BD7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032698"/>
              <a:ext cx="237341" cy="252003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8B0EEC2-E1F5-4A65-9F6A-D5E41295D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032698"/>
              <a:ext cx="250170" cy="251087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E4AB0EC-4B08-4B50-8019-DA21A8C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007298"/>
              <a:ext cx="194320" cy="202478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71AFD0A-E379-4D30-8D4D-F439094A7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350143"/>
              <a:ext cx="237341" cy="2520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188242B-0731-4979-A887-208B78A80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350143"/>
              <a:ext cx="250170" cy="25108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CA3CC77-CE7C-460B-9676-74396EEA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324743"/>
              <a:ext cx="194320" cy="202478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1CC5D684-7271-47AE-855A-21EDBF1F7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667588"/>
              <a:ext cx="237341" cy="252003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5A5A874-2BC2-4209-8B6E-3270AB6C3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667588"/>
              <a:ext cx="250170" cy="251087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FF8136F6-31B3-4C5F-9942-658DDA4FE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642188"/>
              <a:ext cx="194320" cy="202478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9361CB05-AC04-4B70-B2E4-1E46FC81F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985033"/>
              <a:ext cx="237341" cy="252003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2EA3859A-C6A2-4EB8-A388-9C96985CB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985033"/>
              <a:ext cx="250170" cy="251087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7436D757-F6D7-4093-84B1-93EB50137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959633"/>
              <a:ext cx="194320" cy="202478"/>
            </a:xfrm>
            <a:prstGeom prst="rect">
              <a:avLst/>
            </a:prstGeom>
          </p:spPr>
        </p:pic>
      </p:grpSp>
      <p:sp>
        <p:nvSpPr>
          <p:cNvPr id="13" name="팔각형 12">
            <a:extLst>
              <a:ext uri="{FF2B5EF4-FFF2-40B4-BE49-F238E27FC236}">
                <a16:creationId xmlns:a16="http://schemas.microsoft.com/office/drawing/2014/main" id="{50BD63A8-63CA-4AB5-8853-FED24716143B}"/>
              </a:ext>
            </a:extLst>
          </p:cNvPr>
          <p:cNvSpPr/>
          <p:nvPr/>
        </p:nvSpPr>
        <p:spPr>
          <a:xfrm>
            <a:off x="9284738" y="1469584"/>
            <a:ext cx="242012" cy="244591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98748B-6310-4ADC-86D3-768A1114F8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9435167" y="1564335"/>
            <a:ext cx="245280" cy="6211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CB1A7C-F437-41A9-BB1B-6080A901478E}"/>
              </a:ext>
            </a:extLst>
          </p:cNvPr>
          <p:cNvGrpSpPr/>
          <p:nvPr/>
        </p:nvGrpSpPr>
        <p:grpSpPr>
          <a:xfrm>
            <a:off x="9330985" y="1516082"/>
            <a:ext cx="153301" cy="153300"/>
            <a:chOff x="9819174" y="1677309"/>
            <a:chExt cx="180001" cy="180000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3A23698-CE3D-4FD4-93F6-030803F8132D}"/>
                </a:ext>
              </a:extLst>
            </p:cNvPr>
            <p:cNvGrpSpPr/>
            <p:nvPr/>
          </p:nvGrpSpPr>
          <p:grpSpPr>
            <a:xfrm>
              <a:off x="9819174" y="1677309"/>
              <a:ext cx="180001" cy="180000"/>
              <a:chOff x="9819174" y="1677309"/>
              <a:chExt cx="180001" cy="180000"/>
            </a:xfrm>
          </p:grpSpPr>
          <p:sp>
            <p:nvSpPr>
              <p:cNvPr id="45" name="팔각형 44">
                <a:extLst>
                  <a:ext uri="{FF2B5EF4-FFF2-40B4-BE49-F238E27FC236}">
                    <a16:creationId xmlns:a16="http://schemas.microsoft.com/office/drawing/2014/main" id="{9BCCE303-B61D-4AE6-8CA5-71E81E2B0219}"/>
                  </a:ext>
                </a:extLst>
              </p:cNvPr>
              <p:cNvSpPr/>
              <p:nvPr/>
            </p:nvSpPr>
            <p:spPr>
              <a:xfrm>
                <a:off x="9894774" y="1677309"/>
                <a:ext cx="28800" cy="180000"/>
              </a:xfrm>
              <a:prstGeom prst="octagon">
                <a:avLst>
                  <a:gd name="adj" fmla="val 23228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팔각형 45">
                <a:extLst>
                  <a:ext uri="{FF2B5EF4-FFF2-40B4-BE49-F238E27FC236}">
                    <a16:creationId xmlns:a16="http://schemas.microsoft.com/office/drawing/2014/main" id="{54E84093-2195-4A26-A5D2-0952F8FCC790}"/>
                  </a:ext>
                </a:extLst>
              </p:cNvPr>
              <p:cNvSpPr/>
              <p:nvPr/>
            </p:nvSpPr>
            <p:spPr>
              <a:xfrm rot="5400000">
                <a:off x="9894774" y="1677309"/>
                <a:ext cx="28800" cy="180000"/>
              </a:xfrm>
              <a:prstGeom prst="octagon">
                <a:avLst>
                  <a:gd name="adj" fmla="val 23228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651EF3-0A71-4564-8627-A258CE5B7C99}"/>
                  </a:ext>
                </a:extLst>
              </p:cNvPr>
              <p:cNvGrpSpPr/>
              <p:nvPr/>
            </p:nvGrpSpPr>
            <p:grpSpPr>
              <a:xfrm rot="2700000">
                <a:off x="9819175" y="1677309"/>
                <a:ext cx="180000" cy="180000"/>
                <a:chOff x="10281172" y="1677309"/>
                <a:chExt cx="180000" cy="180000"/>
              </a:xfrm>
            </p:grpSpPr>
            <p:sp>
              <p:nvSpPr>
                <p:cNvPr id="48" name="팔각형 47">
                  <a:extLst>
                    <a:ext uri="{FF2B5EF4-FFF2-40B4-BE49-F238E27FC236}">
                      <a16:creationId xmlns:a16="http://schemas.microsoft.com/office/drawing/2014/main" id="{C5D1FCA1-0112-4B5E-A159-74D3BB4AE683}"/>
                    </a:ext>
                  </a:extLst>
                </p:cNvPr>
                <p:cNvSpPr/>
                <p:nvPr/>
              </p:nvSpPr>
              <p:spPr>
                <a:xfrm>
                  <a:off x="10356772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팔각형 48">
                  <a:extLst>
                    <a:ext uri="{FF2B5EF4-FFF2-40B4-BE49-F238E27FC236}">
                      <a16:creationId xmlns:a16="http://schemas.microsoft.com/office/drawing/2014/main" id="{8EC7DEEB-4D8F-4B0B-9286-A1160DC40EB5}"/>
                    </a:ext>
                  </a:extLst>
                </p:cNvPr>
                <p:cNvSpPr/>
                <p:nvPr/>
              </p:nvSpPr>
              <p:spPr>
                <a:xfrm rot="5400000">
                  <a:off x="10356772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71B586A-EAF5-4B97-8E07-F4F07B9D3C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6786" y="1709528"/>
              <a:ext cx="104775" cy="115561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팔각형 15">
            <a:extLst>
              <a:ext uri="{FF2B5EF4-FFF2-40B4-BE49-F238E27FC236}">
                <a16:creationId xmlns:a16="http://schemas.microsoft.com/office/drawing/2014/main" id="{30FC26E4-F44C-4FC6-B16F-2FFE784F1805}"/>
              </a:ext>
            </a:extLst>
          </p:cNvPr>
          <p:cNvSpPr/>
          <p:nvPr/>
        </p:nvSpPr>
        <p:spPr>
          <a:xfrm>
            <a:off x="8986119" y="1469584"/>
            <a:ext cx="242012" cy="244591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팔각형 16">
            <a:extLst>
              <a:ext uri="{FF2B5EF4-FFF2-40B4-BE49-F238E27FC236}">
                <a16:creationId xmlns:a16="http://schemas.microsoft.com/office/drawing/2014/main" id="{2D4FA8D9-FAA5-46D8-B6B9-C59201453176}"/>
              </a:ext>
            </a:extLst>
          </p:cNvPr>
          <p:cNvSpPr/>
          <p:nvPr/>
        </p:nvSpPr>
        <p:spPr>
          <a:xfrm>
            <a:off x="8387922" y="1510208"/>
            <a:ext cx="278647" cy="163341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팔각형 17">
            <a:extLst>
              <a:ext uri="{FF2B5EF4-FFF2-40B4-BE49-F238E27FC236}">
                <a16:creationId xmlns:a16="http://schemas.microsoft.com/office/drawing/2014/main" id="{577F3273-FCFA-458F-AB33-F0CB60CA1E29}"/>
              </a:ext>
            </a:extLst>
          </p:cNvPr>
          <p:cNvSpPr/>
          <p:nvPr/>
        </p:nvSpPr>
        <p:spPr>
          <a:xfrm>
            <a:off x="8606950" y="1483493"/>
            <a:ext cx="336705" cy="216773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D625A8-AE05-4253-BF8C-B6AAE5CB1B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8392" y="1522989"/>
            <a:ext cx="140163" cy="1326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E0D786B-AC21-419E-AF1D-C0D6F29651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0824" y="1513292"/>
            <a:ext cx="249416" cy="17593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1B7C71-7E36-4F66-AB88-AC4C9B2F137C}"/>
              </a:ext>
            </a:extLst>
          </p:cNvPr>
          <p:cNvGrpSpPr/>
          <p:nvPr/>
        </p:nvGrpSpPr>
        <p:grpSpPr>
          <a:xfrm>
            <a:off x="8430603" y="1549217"/>
            <a:ext cx="117625" cy="88114"/>
            <a:chOff x="7608203" y="1384291"/>
            <a:chExt cx="138111" cy="103461"/>
          </a:xfrm>
        </p:grpSpPr>
        <p:sp>
          <p:nvSpPr>
            <p:cNvPr id="41" name="화살표: 갈매기형 수장 40">
              <a:extLst>
                <a:ext uri="{FF2B5EF4-FFF2-40B4-BE49-F238E27FC236}">
                  <a16:creationId xmlns:a16="http://schemas.microsoft.com/office/drawing/2014/main" id="{91CEFF20-A002-456E-A6A4-996B77E69415}"/>
                </a:ext>
              </a:extLst>
            </p:cNvPr>
            <p:cNvSpPr/>
            <p:nvPr/>
          </p:nvSpPr>
          <p:spPr>
            <a:xfrm flipH="1">
              <a:off x="7608203" y="1384291"/>
              <a:ext cx="73818" cy="103461"/>
            </a:xfrm>
            <a:prstGeom prst="chevron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화살표: 갈매기형 수장 41">
              <a:extLst>
                <a:ext uri="{FF2B5EF4-FFF2-40B4-BE49-F238E27FC236}">
                  <a16:creationId xmlns:a16="http://schemas.microsoft.com/office/drawing/2014/main" id="{E4ED9A87-C249-4030-8446-F4C7DF47C035}"/>
                </a:ext>
              </a:extLst>
            </p:cNvPr>
            <p:cNvSpPr/>
            <p:nvPr/>
          </p:nvSpPr>
          <p:spPr>
            <a:xfrm flipH="1">
              <a:off x="7672496" y="1384291"/>
              <a:ext cx="73818" cy="103461"/>
            </a:xfrm>
            <a:prstGeom prst="chevron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60825B-344F-4AD1-99D3-80CE605027CD}"/>
              </a:ext>
            </a:extLst>
          </p:cNvPr>
          <p:cNvGrpSpPr/>
          <p:nvPr/>
        </p:nvGrpSpPr>
        <p:grpSpPr>
          <a:xfrm>
            <a:off x="8903418" y="1766489"/>
            <a:ext cx="762639" cy="289635"/>
            <a:chOff x="8163366" y="1617741"/>
            <a:chExt cx="895465" cy="340080"/>
          </a:xfrm>
        </p:grpSpPr>
        <p:sp>
          <p:nvSpPr>
            <p:cNvPr id="38" name="팔각형 37">
              <a:extLst>
                <a:ext uri="{FF2B5EF4-FFF2-40B4-BE49-F238E27FC236}">
                  <a16:creationId xmlns:a16="http://schemas.microsoft.com/office/drawing/2014/main" id="{79B88130-2FD2-41E8-A2FF-93E13FB7A3F4}"/>
                </a:ext>
              </a:extLst>
            </p:cNvPr>
            <p:cNvSpPr/>
            <p:nvPr/>
          </p:nvSpPr>
          <p:spPr>
            <a:xfrm>
              <a:off x="8210611" y="1629446"/>
              <a:ext cx="684650" cy="287190"/>
            </a:xfrm>
            <a:prstGeom prst="octagon">
              <a:avLst>
                <a:gd name="adj" fmla="val 10495"/>
              </a:avLst>
            </a:prstGeom>
            <a:solidFill>
              <a:srgbClr val="701403"/>
            </a:solidFill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B711FC6-ABDE-4C72-A1B7-6AE94431C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 flipV="1">
              <a:off x="8787728" y="1732290"/>
              <a:ext cx="288000" cy="72934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0050FFD-7CC5-48C1-A298-5FB1ED805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63366" y="1617741"/>
              <a:ext cx="895465" cy="340080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7BF934E-4E4F-4D80-928C-E469782AFA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9113" y="2044732"/>
            <a:ext cx="292517" cy="107713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64EAE14-A703-444E-A7CE-5E4C2D3D11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9435167" y="2129534"/>
            <a:ext cx="245280" cy="621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82ABE6E-5353-4B27-A5B2-6E8CE4C69B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9435167" y="2979318"/>
            <a:ext cx="245280" cy="62116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A78DB6E2-D2EF-4A97-8928-9248197EED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8278" y="2708689"/>
            <a:ext cx="1079086" cy="1286367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7DBE478E-94CA-44E0-99DB-8CC3CFF586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17787" y="2676095"/>
            <a:ext cx="664522" cy="1048603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2FFB9174-6C30-404D-8F34-F831EDF4D5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37420" y="2697728"/>
            <a:ext cx="664522" cy="1048603"/>
          </a:xfrm>
          <a:prstGeom prst="rect">
            <a:avLst/>
          </a:prstGeom>
        </p:spPr>
      </p:pic>
      <p:pic>
        <p:nvPicPr>
          <p:cNvPr id="186" name="그림 185">
            <a:extLst>
              <a:ext uri="{FF2B5EF4-FFF2-40B4-BE49-F238E27FC236}">
                <a16:creationId xmlns:a16="http://schemas.microsoft.com/office/drawing/2014/main" id="{D761E11C-0092-420E-8661-556D24C15F5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57053" y="2676095"/>
            <a:ext cx="774259" cy="1048603"/>
          </a:xfrm>
          <a:prstGeom prst="rect">
            <a:avLst/>
          </a:prstGeom>
        </p:spPr>
      </p:pic>
      <p:pic>
        <p:nvPicPr>
          <p:cNvPr id="187" name="그림 186">
            <a:extLst>
              <a:ext uri="{FF2B5EF4-FFF2-40B4-BE49-F238E27FC236}">
                <a16:creationId xmlns:a16="http://schemas.microsoft.com/office/drawing/2014/main" id="{30160856-6DA2-4101-A792-97F9695DC6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33901" y="3189994"/>
            <a:ext cx="871804" cy="1048603"/>
          </a:xfrm>
          <a:prstGeom prst="rect">
            <a:avLst/>
          </a:pr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50BB623B-5AD9-459E-8BBF-95A1074AA08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54915" y="3173193"/>
            <a:ext cx="664522" cy="1048603"/>
          </a:xfrm>
          <a:prstGeom prst="rect">
            <a:avLst/>
          </a:prstGeom>
        </p:spPr>
      </p:pic>
      <p:pic>
        <p:nvPicPr>
          <p:cNvPr id="189" name="그림 188">
            <a:extLst>
              <a:ext uri="{FF2B5EF4-FFF2-40B4-BE49-F238E27FC236}">
                <a16:creationId xmlns:a16="http://schemas.microsoft.com/office/drawing/2014/main" id="{D06DB8B2-A704-4972-957E-5A9CC4B8ECD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74548" y="3171169"/>
            <a:ext cx="755970" cy="1048603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2F05724E-954B-4B20-B503-2E4A4CD8305C}"/>
              </a:ext>
            </a:extLst>
          </p:cNvPr>
          <p:cNvGrpSpPr/>
          <p:nvPr/>
        </p:nvGrpSpPr>
        <p:grpSpPr>
          <a:xfrm>
            <a:off x="2542188" y="1918823"/>
            <a:ext cx="2623945" cy="341548"/>
            <a:chOff x="1765046" y="479257"/>
            <a:chExt cx="3080948" cy="401034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7E94833E-46EE-472B-9122-275874031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0800000">
              <a:off x="1784354" y="602528"/>
              <a:ext cx="1338645" cy="277763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CFC49186-7087-48F4-B880-791217A38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1824885" y="547779"/>
              <a:ext cx="288000" cy="72934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89503BC8-BCCC-4FDF-908A-03701FAF5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2791672" y="547779"/>
              <a:ext cx="288000" cy="72934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72136FF-05A2-4C25-B4BE-2AB02FA70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0800000">
              <a:off x="3163530" y="602528"/>
              <a:ext cx="1338645" cy="277763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EBFF278-F23A-4A08-A07E-AE066CBEC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3204061" y="547779"/>
              <a:ext cx="288000" cy="72934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00CCFFD-DFFF-4338-94B0-B16948E63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4170848" y="547779"/>
              <a:ext cx="288000" cy="72934"/>
            </a:xfrm>
            <a:prstGeom prst="rect">
              <a:avLst/>
            </a:prstGeom>
          </p:spPr>
        </p:pic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4855D8E-3666-47A6-B082-FA4E1B61A2C8}"/>
                </a:ext>
              </a:extLst>
            </p:cNvPr>
            <p:cNvSpPr/>
            <p:nvPr/>
          </p:nvSpPr>
          <p:spPr>
            <a:xfrm>
              <a:off x="1765046" y="506470"/>
              <a:ext cx="2627277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순서도: 수동 입력 78">
              <a:extLst>
                <a:ext uri="{FF2B5EF4-FFF2-40B4-BE49-F238E27FC236}">
                  <a16:creationId xmlns:a16="http://schemas.microsoft.com/office/drawing/2014/main" id="{378D5C6B-7599-47C8-B06F-30E8371DE5B1}"/>
                </a:ext>
              </a:extLst>
            </p:cNvPr>
            <p:cNvSpPr/>
            <p:nvPr/>
          </p:nvSpPr>
          <p:spPr>
            <a:xfrm rot="10800000">
              <a:off x="4727234" y="536706"/>
              <a:ext cx="45719" cy="168234"/>
            </a:xfrm>
            <a:prstGeom prst="flowChartManualInpu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순서도: 병합 79">
              <a:extLst>
                <a:ext uri="{FF2B5EF4-FFF2-40B4-BE49-F238E27FC236}">
                  <a16:creationId xmlns:a16="http://schemas.microsoft.com/office/drawing/2014/main" id="{3EEA3684-AC01-4035-8031-B162150D99D3}"/>
                </a:ext>
              </a:extLst>
            </p:cNvPr>
            <p:cNvSpPr/>
            <p:nvPr/>
          </p:nvSpPr>
          <p:spPr>
            <a:xfrm rot="5400000">
              <a:off x="4518909" y="600291"/>
              <a:ext cx="220615" cy="179571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9711BDE-6857-4FB0-B843-4B22BD6B5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4083" y="653608"/>
              <a:ext cx="72935" cy="7293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순서도: 수동 입력 81">
              <a:extLst>
                <a:ext uri="{FF2B5EF4-FFF2-40B4-BE49-F238E27FC236}">
                  <a16:creationId xmlns:a16="http://schemas.microsoft.com/office/drawing/2014/main" id="{AAA7C653-80C7-4F9F-8D29-FA52F8ADF606}"/>
                </a:ext>
              </a:extLst>
            </p:cNvPr>
            <p:cNvSpPr/>
            <p:nvPr/>
          </p:nvSpPr>
          <p:spPr>
            <a:xfrm rot="5400000">
              <a:off x="4543954" y="250150"/>
              <a:ext cx="72934" cy="531147"/>
            </a:xfrm>
            <a:prstGeom prst="flowChartManualInpu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5712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>
            <a:extLst>
              <a:ext uri="{FF2B5EF4-FFF2-40B4-BE49-F238E27FC236}">
                <a16:creationId xmlns:a16="http://schemas.microsoft.com/office/drawing/2014/main" id="{CDC0F229-7230-41FA-90CA-39DDF672E1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27" y="1450527"/>
            <a:ext cx="7053054" cy="4231832"/>
          </a:xfrm>
          <a:prstGeom prst="rect">
            <a:avLst/>
          </a:prstGeom>
        </p:spPr>
      </p:pic>
      <p:sp>
        <p:nvSpPr>
          <p:cNvPr id="21" name="팔각형 20">
            <a:extLst>
              <a:ext uri="{FF2B5EF4-FFF2-40B4-BE49-F238E27FC236}">
                <a16:creationId xmlns:a16="http://schemas.microsoft.com/office/drawing/2014/main" id="{F9FB7D35-6301-44C6-A440-74DF989EFD9E}"/>
              </a:ext>
            </a:extLst>
          </p:cNvPr>
          <p:cNvSpPr/>
          <p:nvPr/>
        </p:nvSpPr>
        <p:spPr>
          <a:xfrm>
            <a:off x="2558820" y="1510208"/>
            <a:ext cx="515120" cy="190057"/>
          </a:xfrm>
          <a:prstGeom prst="octagon">
            <a:avLst>
              <a:gd name="adj" fmla="val 164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팔각형 21">
            <a:extLst>
              <a:ext uri="{FF2B5EF4-FFF2-40B4-BE49-F238E27FC236}">
                <a16:creationId xmlns:a16="http://schemas.microsoft.com/office/drawing/2014/main" id="{4A709742-3882-4DEB-98FB-9D9F7BD2FCE1}"/>
              </a:ext>
            </a:extLst>
          </p:cNvPr>
          <p:cNvSpPr/>
          <p:nvPr/>
        </p:nvSpPr>
        <p:spPr>
          <a:xfrm>
            <a:off x="2558820" y="1718033"/>
            <a:ext cx="515120" cy="190057"/>
          </a:xfrm>
          <a:prstGeom prst="octagon">
            <a:avLst>
              <a:gd name="adj" fmla="val 164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팔각형 22">
            <a:extLst>
              <a:ext uri="{FF2B5EF4-FFF2-40B4-BE49-F238E27FC236}">
                <a16:creationId xmlns:a16="http://schemas.microsoft.com/office/drawing/2014/main" id="{92F1A77F-6F7D-4B60-AD36-BDD37AA38350}"/>
              </a:ext>
            </a:extLst>
          </p:cNvPr>
          <p:cNvSpPr/>
          <p:nvPr/>
        </p:nvSpPr>
        <p:spPr>
          <a:xfrm>
            <a:off x="2752474" y="1541931"/>
            <a:ext cx="302177" cy="127188"/>
          </a:xfrm>
          <a:prstGeom prst="octagon">
            <a:avLst>
              <a:gd name="adj" fmla="val 16484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팔각형 23">
            <a:extLst>
              <a:ext uri="{FF2B5EF4-FFF2-40B4-BE49-F238E27FC236}">
                <a16:creationId xmlns:a16="http://schemas.microsoft.com/office/drawing/2014/main" id="{3A30583C-EB66-4941-B51E-D159C3025F4B}"/>
              </a:ext>
            </a:extLst>
          </p:cNvPr>
          <p:cNvSpPr/>
          <p:nvPr/>
        </p:nvSpPr>
        <p:spPr>
          <a:xfrm>
            <a:off x="2752474" y="1749467"/>
            <a:ext cx="302177" cy="127188"/>
          </a:xfrm>
          <a:prstGeom prst="octagon">
            <a:avLst>
              <a:gd name="adj" fmla="val 16484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39A01F5-6B6F-4156-99B8-C198E1D8E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820" y="1553542"/>
            <a:ext cx="206334" cy="11557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2C3C94A-C0C2-4FE2-9D1A-0E845081E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07" y="1759844"/>
            <a:ext cx="206334" cy="115577"/>
          </a:xfrm>
          <a:prstGeom prst="rect">
            <a:avLst/>
          </a:prstGeom>
        </p:spPr>
      </p:pic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BD0CF57-FBBE-49DD-830F-72D4998D7AB1}"/>
              </a:ext>
            </a:extLst>
          </p:cNvPr>
          <p:cNvGrpSpPr/>
          <p:nvPr/>
        </p:nvGrpSpPr>
        <p:grpSpPr>
          <a:xfrm>
            <a:off x="2525941" y="2160592"/>
            <a:ext cx="1207291" cy="2455739"/>
            <a:chOff x="695325" y="1805667"/>
            <a:chExt cx="1417560" cy="288344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C75AE6A-8CE1-4276-BD19-FACD3AB3B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325" y="1805667"/>
              <a:ext cx="1417560" cy="2883446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68000"/>
                </a:schemeClr>
              </a:outerShdw>
            </a:effectLst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2B91A61-3E04-480C-84EA-3CC701D7A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2412097"/>
              <a:ext cx="237341" cy="252003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8585B24-3C2B-41D7-9910-4D27BD501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2412097"/>
              <a:ext cx="250170" cy="251087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5AE26B8-0B5B-43ED-83A6-6C49530B0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48000"/>
            </a:blip>
            <a:stretch>
              <a:fillRect/>
            </a:stretch>
          </p:blipFill>
          <p:spPr>
            <a:xfrm>
              <a:off x="1842664" y="2386697"/>
              <a:ext cx="194320" cy="202478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7D5CFF4-552F-4ACD-8E53-9DCD2662E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2715253"/>
              <a:ext cx="237341" cy="252003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3386D66-E54A-4E79-BEFA-8E4E333AA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2715253"/>
              <a:ext cx="250170" cy="251087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BFD7856-686A-496E-BEEA-ECC48EC2C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2689853"/>
              <a:ext cx="194320" cy="202478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8E7F0FA3-A59D-4237-BFF3-14E5D6972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032698"/>
              <a:ext cx="237341" cy="2520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CC86CAF7-9ADC-4491-81EA-A8B29D562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032698"/>
              <a:ext cx="250170" cy="251087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A416EFB-D3E0-448E-ACC6-98CC7D8F6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007298"/>
              <a:ext cx="194320" cy="202478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68A7233E-B1B8-4C41-959B-FE7D31E9E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350143"/>
              <a:ext cx="237341" cy="2520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0FA2772-5779-4683-8E5D-25A8DB97A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350143"/>
              <a:ext cx="250170" cy="251087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E7374024-9DE8-43AD-9EE0-AC33F4AAC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324743"/>
              <a:ext cx="194320" cy="202478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9C00F551-2A72-4954-BB98-CDE910397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667588"/>
              <a:ext cx="237341" cy="252003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908F44FC-5413-45E3-B147-F5F622273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667588"/>
              <a:ext cx="250170" cy="251087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20141627-4039-48A2-8AA6-8092D83B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642188"/>
              <a:ext cx="194320" cy="202478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AD4C2BF4-A3BB-4AAF-A1AE-6514B2DA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917" y="3985033"/>
              <a:ext cx="237341" cy="252003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4366A51-4BFC-41CE-ACFD-99B5BF994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4876" y="3985033"/>
              <a:ext cx="250170" cy="251087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D32F9FE2-672C-4552-AE90-041608C5B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842664" y="3959633"/>
              <a:ext cx="194320" cy="202478"/>
            </a:xfrm>
            <a:prstGeom prst="rect">
              <a:avLst/>
            </a:prstGeom>
          </p:spPr>
        </p:pic>
      </p:grpSp>
      <p:sp>
        <p:nvSpPr>
          <p:cNvPr id="76" name="팔각형 75">
            <a:extLst>
              <a:ext uri="{FF2B5EF4-FFF2-40B4-BE49-F238E27FC236}">
                <a16:creationId xmlns:a16="http://schemas.microsoft.com/office/drawing/2014/main" id="{54BA1D2F-EA42-4CFC-9562-86CEF3E7E1CD}"/>
              </a:ext>
            </a:extLst>
          </p:cNvPr>
          <p:cNvSpPr/>
          <p:nvPr/>
        </p:nvSpPr>
        <p:spPr>
          <a:xfrm>
            <a:off x="9284739" y="1469584"/>
            <a:ext cx="242012" cy="244591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4FCF8769-ADE6-45E2-A638-9F13A88AF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9435168" y="1564335"/>
            <a:ext cx="245280" cy="62116"/>
          </a:xfrm>
          <a:prstGeom prst="rect">
            <a:avLst/>
          </a:prstGeom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B56893EA-A225-4F24-9CE7-DEF855DCC1CF}"/>
              </a:ext>
            </a:extLst>
          </p:cNvPr>
          <p:cNvGrpSpPr/>
          <p:nvPr/>
        </p:nvGrpSpPr>
        <p:grpSpPr>
          <a:xfrm>
            <a:off x="9330986" y="1516082"/>
            <a:ext cx="153301" cy="153300"/>
            <a:chOff x="9819174" y="1677309"/>
            <a:chExt cx="180001" cy="180000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F79637A-BACB-4943-83E3-7273BD98522D}"/>
                </a:ext>
              </a:extLst>
            </p:cNvPr>
            <p:cNvGrpSpPr/>
            <p:nvPr/>
          </p:nvGrpSpPr>
          <p:grpSpPr>
            <a:xfrm>
              <a:off x="9819174" y="1677309"/>
              <a:ext cx="180001" cy="180000"/>
              <a:chOff x="9819174" y="1677309"/>
              <a:chExt cx="180001" cy="180000"/>
            </a:xfrm>
          </p:grpSpPr>
          <p:sp>
            <p:nvSpPr>
              <p:cNvPr id="79" name="팔각형 78">
                <a:extLst>
                  <a:ext uri="{FF2B5EF4-FFF2-40B4-BE49-F238E27FC236}">
                    <a16:creationId xmlns:a16="http://schemas.microsoft.com/office/drawing/2014/main" id="{F1C38EE3-49DE-4F96-B293-53356176D23C}"/>
                  </a:ext>
                </a:extLst>
              </p:cNvPr>
              <p:cNvSpPr/>
              <p:nvPr/>
            </p:nvSpPr>
            <p:spPr>
              <a:xfrm>
                <a:off x="9894774" y="1677309"/>
                <a:ext cx="28800" cy="180000"/>
              </a:xfrm>
              <a:prstGeom prst="octagon">
                <a:avLst>
                  <a:gd name="adj" fmla="val 23228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팔각형 79">
                <a:extLst>
                  <a:ext uri="{FF2B5EF4-FFF2-40B4-BE49-F238E27FC236}">
                    <a16:creationId xmlns:a16="http://schemas.microsoft.com/office/drawing/2014/main" id="{F46C636D-4889-467C-BCDB-A452D7CE50BE}"/>
                  </a:ext>
                </a:extLst>
              </p:cNvPr>
              <p:cNvSpPr/>
              <p:nvPr/>
            </p:nvSpPr>
            <p:spPr>
              <a:xfrm rot="5400000">
                <a:off x="9894774" y="1677309"/>
                <a:ext cx="28800" cy="180000"/>
              </a:xfrm>
              <a:prstGeom prst="octagon">
                <a:avLst>
                  <a:gd name="adj" fmla="val 23228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F7DD849E-EF76-4A8A-8CBF-E7C716FB708F}"/>
                  </a:ext>
                </a:extLst>
              </p:cNvPr>
              <p:cNvGrpSpPr/>
              <p:nvPr/>
            </p:nvGrpSpPr>
            <p:grpSpPr>
              <a:xfrm rot="2700000">
                <a:off x="9819175" y="1677309"/>
                <a:ext cx="180000" cy="180000"/>
                <a:chOff x="10281172" y="1677309"/>
                <a:chExt cx="180000" cy="180000"/>
              </a:xfrm>
            </p:grpSpPr>
            <p:sp>
              <p:nvSpPr>
                <p:cNvPr id="81" name="팔각형 80">
                  <a:extLst>
                    <a:ext uri="{FF2B5EF4-FFF2-40B4-BE49-F238E27FC236}">
                      <a16:creationId xmlns:a16="http://schemas.microsoft.com/office/drawing/2014/main" id="{31C4FAC9-3CDA-45ED-975D-991A26CAA260}"/>
                    </a:ext>
                  </a:extLst>
                </p:cNvPr>
                <p:cNvSpPr/>
                <p:nvPr/>
              </p:nvSpPr>
              <p:spPr>
                <a:xfrm>
                  <a:off x="10356772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팔각형 81">
                  <a:extLst>
                    <a:ext uri="{FF2B5EF4-FFF2-40B4-BE49-F238E27FC236}">
                      <a16:creationId xmlns:a16="http://schemas.microsoft.com/office/drawing/2014/main" id="{8F64BB2E-BACF-44CD-8FFC-03805B8FF0F6}"/>
                    </a:ext>
                  </a:extLst>
                </p:cNvPr>
                <p:cNvSpPr/>
                <p:nvPr/>
              </p:nvSpPr>
              <p:spPr>
                <a:xfrm rot="5400000">
                  <a:off x="10356772" y="1677309"/>
                  <a:ext cx="28800" cy="180000"/>
                </a:xfrm>
                <a:prstGeom prst="octagon">
                  <a:avLst>
                    <a:gd name="adj" fmla="val 23228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63501CA-AEA5-4F68-A144-02858EC95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6786" y="1709528"/>
              <a:ext cx="104775" cy="115561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팔각형 85">
            <a:extLst>
              <a:ext uri="{FF2B5EF4-FFF2-40B4-BE49-F238E27FC236}">
                <a16:creationId xmlns:a16="http://schemas.microsoft.com/office/drawing/2014/main" id="{31464781-B0A1-471A-B6D8-8B91EAD5FF5C}"/>
              </a:ext>
            </a:extLst>
          </p:cNvPr>
          <p:cNvSpPr/>
          <p:nvPr/>
        </p:nvSpPr>
        <p:spPr>
          <a:xfrm>
            <a:off x="8986120" y="1469584"/>
            <a:ext cx="242012" cy="244591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팔각형 87">
            <a:extLst>
              <a:ext uri="{FF2B5EF4-FFF2-40B4-BE49-F238E27FC236}">
                <a16:creationId xmlns:a16="http://schemas.microsoft.com/office/drawing/2014/main" id="{C3C07508-EB9F-48B0-A935-BE8EBB821D6C}"/>
              </a:ext>
            </a:extLst>
          </p:cNvPr>
          <p:cNvSpPr/>
          <p:nvPr/>
        </p:nvSpPr>
        <p:spPr>
          <a:xfrm>
            <a:off x="8387923" y="1510208"/>
            <a:ext cx="278647" cy="163341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팔각형 86">
            <a:extLst>
              <a:ext uri="{FF2B5EF4-FFF2-40B4-BE49-F238E27FC236}">
                <a16:creationId xmlns:a16="http://schemas.microsoft.com/office/drawing/2014/main" id="{163F0777-61BE-4DF7-B1D9-EE5B91DAE2B7}"/>
              </a:ext>
            </a:extLst>
          </p:cNvPr>
          <p:cNvSpPr/>
          <p:nvPr/>
        </p:nvSpPr>
        <p:spPr>
          <a:xfrm>
            <a:off x="8606951" y="1483493"/>
            <a:ext cx="336705" cy="216773"/>
          </a:xfrm>
          <a:prstGeom prst="octagon">
            <a:avLst>
              <a:gd name="adj" fmla="val 10495"/>
            </a:avLst>
          </a:prstGeom>
          <a:solidFill>
            <a:schemeClr val="tx1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A93FD3C3-3455-4A52-94D9-90C42D8894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8393" y="1522989"/>
            <a:ext cx="140163" cy="132616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E9E6931F-BACE-433B-B9B5-3648FD490A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0825" y="1513292"/>
            <a:ext cx="249416" cy="175936"/>
          </a:xfrm>
          <a:prstGeom prst="rect">
            <a:avLst/>
          </a:prstGeom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157C0CA-E0EA-49D9-999C-6DDA162DB93D}"/>
              </a:ext>
            </a:extLst>
          </p:cNvPr>
          <p:cNvGrpSpPr/>
          <p:nvPr/>
        </p:nvGrpSpPr>
        <p:grpSpPr>
          <a:xfrm>
            <a:off x="8430604" y="1549217"/>
            <a:ext cx="117625" cy="88114"/>
            <a:chOff x="7608203" y="1384291"/>
            <a:chExt cx="138111" cy="103461"/>
          </a:xfrm>
        </p:grpSpPr>
        <p:sp>
          <p:nvSpPr>
            <p:cNvPr id="100" name="화살표: 갈매기형 수장 99">
              <a:extLst>
                <a:ext uri="{FF2B5EF4-FFF2-40B4-BE49-F238E27FC236}">
                  <a16:creationId xmlns:a16="http://schemas.microsoft.com/office/drawing/2014/main" id="{0E041BF6-5D4D-48FB-A2ED-8A4EE582594C}"/>
                </a:ext>
              </a:extLst>
            </p:cNvPr>
            <p:cNvSpPr/>
            <p:nvPr/>
          </p:nvSpPr>
          <p:spPr>
            <a:xfrm flipH="1">
              <a:off x="7608203" y="1384291"/>
              <a:ext cx="73818" cy="103461"/>
            </a:xfrm>
            <a:prstGeom prst="chevron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화살표: 갈매기형 수장 100">
              <a:extLst>
                <a:ext uri="{FF2B5EF4-FFF2-40B4-BE49-F238E27FC236}">
                  <a16:creationId xmlns:a16="http://schemas.microsoft.com/office/drawing/2014/main" id="{E8CA53A6-30D6-46A3-AC8A-51BCF6AD52A5}"/>
                </a:ext>
              </a:extLst>
            </p:cNvPr>
            <p:cNvSpPr/>
            <p:nvPr/>
          </p:nvSpPr>
          <p:spPr>
            <a:xfrm flipH="1">
              <a:off x="7672496" y="1384291"/>
              <a:ext cx="73818" cy="103461"/>
            </a:xfrm>
            <a:prstGeom prst="chevron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4410BB0D-D593-4629-BA7C-2EB88DEB5A97}"/>
              </a:ext>
            </a:extLst>
          </p:cNvPr>
          <p:cNvGrpSpPr/>
          <p:nvPr/>
        </p:nvGrpSpPr>
        <p:grpSpPr>
          <a:xfrm>
            <a:off x="8903419" y="1766489"/>
            <a:ext cx="762639" cy="289635"/>
            <a:chOff x="8163366" y="1617741"/>
            <a:chExt cx="895465" cy="340080"/>
          </a:xfrm>
        </p:grpSpPr>
        <p:sp>
          <p:nvSpPr>
            <p:cNvPr id="104" name="팔각형 103">
              <a:extLst>
                <a:ext uri="{FF2B5EF4-FFF2-40B4-BE49-F238E27FC236}">
                  <a16:creationId xmlns:a16="http://schemas.microsoft.com/office/drawing/2014/main" id="{9DE298F1-5E44-41FE-9697-B0C6C5CAED4D}"/>
                </a:ext>
              </a:extLst>
            </p:cNvPr>
            <p:cNvSpPr/>
            <p:nvPr/>
          </p:nvSpPr>
          <p:spPr>
            <a:xfrm>
              <a:off x="8210611" y="1629446"/>
              <a:ext cx="684650" cy="287190"/>
            </a:xfrm>
            <a:prstGeom prst="octagon">
              <a:avLst>
                <a:gd name="adj" fmla="val 10495"/>
              </a:avLst>
            </a:prstGeom>
            <a:solidFill>
              <a:srgbClr val="701403"/>
            </a:solidFill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AA7017F1-1F94-4D13-BB69-A9AD5E7A0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 flipV="1">
              <a:off x="8787728" y="1732290"/>
              <a:ext cx="288000" cy="72934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B139ACB1-127C-4C7C-AF86-66C717791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63366" y="1617741"/>
              <a:ext cx="895465" cy="340080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5C0E1DE-726F-454C-89DC-9DD6AD94B181}"/>
              </a:ext>
            </a:extLst>
          </p:cNvPr>
          <p:cNvGrpSpPr/>
          <p:nvPr/>
        </p:nvGrpSpPr>
        <p:grpSpPr>
          <a:xfrm>
            <a:off x="2542188" y="1918823"/>
            <a:ext cx="2623945" cy="341548"/>
            <a:chOff x="1765046" y="479257"/>
            <a:chExt cx="3080948" cy="401034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B81A1D25-3148-41DD-BAA4-D2226D99C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0800000">
              <a:off x="1784354" y="602528"/>
              <a:ext cx="1338645" cy="277763"/>
            </a:xfrm>
            <a:prstGeom prst="rect">
              <a:avLst/>
            </a:prstGeom>
          </p:spPr>
        </p:pic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D898DFD0-07F5-458D-9AB7-EDB3D7AB7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1824885" y="547779"/>
              <a:ext cx="288000" cy="72934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F09515FD-FCFE-4455-BACE-C0D5621FD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2791672" y="547779"/>
              <a:ext cx="288000" cy="72934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89A85B99-2956-438C-BB2B-A33E79B96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0800000">
              <a:off x="3163530" y="602528"/>
              <a:ext cx="1338645" cy="277763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82A3908B-A1AF-4B62-8DAF-349E4F8F9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3204061" y="547779"/>
              <a:ext cx="288000" cy="72934"/>
            </a:xfrm>
            <a:prstGeom prst="rect">
              <a:avLst/>
            </a:prstGeom>
          </p:spPr>
        </p:pic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D9FA738F-A566-4954-A338-69787C795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4170848" y="547779"/>
              <a:ext cx="288000" cy="72934"/>
            </a:xfrm>
            <a:prstGeom prst="rect">
              <a:avLst/>
            </a:prstGeom>
          </p:spPr>
        </p:pic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2A2167D3-37A0-44B9-AFF7-3DE5B134C5E5}"/>
                </a:ext>
              </a:extLst>
            </p:cNvPr>
            <p:cNvSpPr/>
            <p:nvPr/>
          </p:nvSpPr>
          <p:spPr>
            <a:xfrm>
              <a:off x="1765046" y="506470"/>
              <a:ext cx="2627277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순서도: 수동 입력 124">
              <a:extLst>
                <a:ext uri="{FF2B5EF4-FFF2-40B4-BE49-F238E27FC236}">
                  <a16:creationId xmlns:a16="http://schemas.microsoft.com/office/drawing/2014/main" id="{D379C73B-7332-4F6A-934E-8116DF0FFB9B}"/>
                </a:ext>
              </a:extLst>
            </p:cNvPr>
            <p:cNvSpPr/>
            <p:nvPr/>
          </p:nvSpPr>
          <p:spPr>
            <a:xfrm rot="10800000">
              <a:off x="4727234" y="536706"/>
              <a:ext cx="45719" cy="168234"/>
            </a:xfrm>
            <a:prstGeom prst="flowChartManualInpu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순서도: 병합 121">
              <a:extLst>
                <a:ext uri="{FF2B5EF4-FFF2-40B4-BE49-F238E27FC236}">
                  <a16:creationId xmlns:a16="http://schemas.microsoft.com/office/drawing/2014/main" id="{0C2697A0-AB2B-42F5-A7D7-681368157EC0}"/>
                </a:ext>
              </a:extLst>
            </p:cNvPr>
            <p:cNvSpPr/>
            <p:nvPr/>
          </p:nvSpPr>
          <p:spPr>
            <a:xfrm rot="5400000">
              <a:off x="4518909" y="600291"/>
              <a:ext cx="220615" cy="179571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0A85ECF-9EDE-4F93-860D-F3CB0186CF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4083" y="653608"/>
              <a:ext cx="72935" cy="7293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순서도: 수동 입력 119">
              <a:extLst>
                <a:ext uri="{FF2B5EF4-FFF2-40B4-BE49-F238E27FC236}">
                  <a16:creationId xmlns:a16="http://schemas.microsoft.com/office/drawing/2014/main" id="{CC2E3763-54EF-43B8-A26D-AAF928AF4367}"/>
                </a:ext>
              </a:extLst>
            </p:cNvPr>
            <p:cNvSpPr/>
            <p:nvPr/>
          </p:nvSpPr>
          <p:spPr>
            <a:xfrm rot="5400000">
              <a:off x="4543954" y="250150"/>
              <a:ext cx="72934" cy="531147"/>
            </a:xfrm>
            <a:prstGeom prst="flowChartManualInpu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529BCD50-9405-40C7-92FC-C71DBEB705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49114" y="2044732"/>
            <a:ext cx="292517" cy="1077134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86D51797-46D6-4E3C-AEBA-6EE04C1FFA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9435168" y="2129534"/>
            <a:ext cx="245280" cy="62116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7FD238EA-25FD-4B6D-A808-7A2742F9D9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9435168" y="2979318"/>
            <a:ext cx="245280" cy="62116"/>
          </a:xfrm>
          <a:prstGeom prst="rect">
            <a:avLst/>
          </a:prstGeom>
        </p:spPr>
      </p:pic>
      <p:sp>
        <p:nvSpPr>
          <p:cNvPr id="163" name="제목 1">
            <a:extLst>
              <a:ext uri="{FF2B5EF4-FFF2-40B4-BE49-F238E27FC236}">
                <a16:creationId xmlns:a16="http://schemas.microsoft.com/office/drawing/2014/main" id="{E24C41DD-15D0-470A-8CE4-01EDEEB72C3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UI </a:t>
            </a:r>
            <a:r>
              <a:rPr lang="ko-KR" altLang="en-US" sz="3200" dirty="0">
                <a:solidFill>
                  <a:schemeClr val="tx1"/>
                </a:solidFill>
              </a:rPr>
              <a:t>위치 변경</a:t>
            </a:r>
            <a:r>
              <a:rPr lang="en-US" altLang="ko-KR" sz="3200" dirty="0">
                <a:solidFill>
                  <a:schemeClr val="tx1"/>
                </a:solidFill>
              </a:rPr>
              <a:t> 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36108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endParaRPr lang="en-US" altLang="ko-KR" sz="24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BCA06C8-CB49-4EC3-8D76-D877DFC27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6" t="19526" r="14074" b="40711"/>
          <a:stretch/>
        </p:blipFill>
        <p:spPr>
          <a:xfrm>
            <a:off x="3662154" y="1966912"/>
            <a:ext cx="5951538" cy="25908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C09A29D-B8A5-468C-9618-0A4282A17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3" r="83282" b="75540"/>
          <a:stretch/>
        </p:blipFill>
        <p:spPr>
          <a:xfrm>
            <a:off x="695325" y="1379011"/>
            <a:ext cx="1352550" cy="5425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9C0C9F8-6D08-44D9-911C-417A1E9AE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81" r="96012" b="32832"/>
          <a:stretch/>
        </p:blipFill>
        <p:spPr>
          <a:xfrm>
            <a:off x="695325" y="1966912"/>
            <a:ext cx="322652" cy="27813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823F97C-3EEA-4013-B43C-879B38EEFE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29" t="16053" b="77953"/>
          <a:stretch/>
        </p:blipFill>
        <p:spPr>
          <a:xfrm>
            <a:off x="8963024" y="1379011"/>
            <a:ext cx="1567277" cy="39052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86D5323-BDB1-4649-9ED4-0E68679E6E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88" t="21281" b="72725"/>
          <a:stretch/>
        </p:blipFill>
        <p:spPr>
          <a:xfrm>
            <a:off x="10388175" y="3967161"/>
            <a:ext cx="882866" cy="3905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46E3F02-A504-4C5D-A0BD-D4587626FF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6" t="26996" b="48591"/>
          <a:stretch/>
        </p:blipFill>
        <p:spPr>
          <a:xfrm>
            <a:off x="10805513" y="4357687"/>
            <a:ext cx="465528" cy="159067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AC10A87-A5A1-4538-AF6E-221981D410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9" t="63602" r="19067" b="16633"/>
          <a:stretch/>
        </p:blipFill>
        <p:spPr>
          <a:xfrm>
            <a:off x="4226130" y="679084"/>
            <a:ext cx="5181601" cy="128782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B526C38-F16F-4DE7-8456-579D518E0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767" y="491539"/>
            <a:ext cx="7116521" cy="177494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56707F2C-381E-4A60-96F8-FA78A4159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30" y="5868971"/>
            <a:ext cx="664522" cy="229990"/>
          </a:xfrm>
          <a:prstGeom prst="rect">
            <a:avLst/>
          </a:prstGeom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id="{5B668E16-CF3E-46DD-A85B-19DBB5F09085}"/>
              </a:ext>
            </a:extLst>
          </p:cNvPr>
          <p:cNvSpPr>
            <a:spLocks noChangeAspect="1"/>
          </p:cNvSpPr>
          <p:nvPr/>
        </p:nvSpPr>
        <p:spPr>
          <a:xfrm>
            <a:off x="1485738" y="5825913"/>
            <a:ext cx="130897" cy="130897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5717D5A-E9CA-49CD-8CC6-760529E6B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946" y="5809103"/>
            <a:ext cx="129830" cy="164516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48DC034B-B94E-4AEA-9A9F-DCA25B792132}"/>
              </a:ext>
            </a:extLst>
          </p:cNvPr>
          <p:cNvGrpSpPr/>
          <p:nvPr/>
        </p:nvGrpSpPr>
        <p:grpSpPr>
          <a:xfrm>
            <a:off x="4855489" y="4964396"/>
            <a:ext cx="772299" cy="1051433"/>
            <a:chOff x="4855489" y="4964396"/>
            <a:chExt cx="772299" cy="1051433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BBB6EF24-F9A4-432B-A0F9-B1C05262B098}"/>
                </a:ext>
              </a:extLst>
            </p:cNvPr>
            <p:cNvGrpSpPr/>
            <p:nvPr/>
          </p:nvGrpSpPr>
          <p:grpSpPr>
            <a:xfrm>
              <a:off x="4855489" y="5240919"/>
              <a:ext cx="772299" cy="774910"/>
              <a:chOff x="6964275" y="5051299"/>
              <a:chExt cx="772299" cy="774910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F1AF7697-900F-4C04-BB10-6796F5A53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4275" y="5596219"/>
                <a:ext cx="664522" cy="22999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A001BCA4-050D-47CB-B259-6F4B3A59F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4275" y="5515060"/>
                <a:ext cx="460733" cy="213378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CE04D48-318D-4B87-9229-BB7B83011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19605" y="5051299"/>
                <a:ext cx="716969" cy="720000"/>
              </a:xfrm>
              <a:prstGeom prst="rect">
                <a:avLst/>
              </a:prstGeom>
            </p:spPr>
          </p:pic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E5F0842-8450-421C-BCAE-A16146AEC9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77583" y="5553161"/>
                <a:ext cx="130897" cy="1308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7D0CAC3-7577-4CB7-99BF-9D5E7BAE0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80791" y="5536351"/>
                <a:ext cx="129830" cy="164516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C8F8C7D8-2381-4A2C-B563-0C1F65045D87}"/>
                </a:ext>
              </a:extLst>
            </p:cNvPr>
            <p:cNvGrpSpPr/>
            <p:nvPr/>
          </p:nvGrpSpPr>
          <p:grpSpPr>
            <a:xfrm>
              <a:off x="4910819" y="4964396"/>
              <a:ext cx="371729" cy="261610"/>
              <a:chOff x="7112491" y="4793826"/>
              <a:chExt cx="371729" cy="261610"/>
            </a:xfrm>
          </p:grpSpPr>
          <p:sp>
            <p:nvSpPr>
              <p:cNvPr id="73" name="칠각형 72">
                <a:extLst>
                  <a:ext uri="{FF2B5EF4-FFF2-40B4-BE49-F238E27FC236}">
                    <a16:creationId xmlns:a16="http://schemas.microsoft.com/office/drawing/2014/main" id="{C035D4B4-A95E-45CF-822E-46FFCE4B90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292556" y="4839691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3902CE9E-69B1-4A41-A7D4-CF9D70A7A830}"/>
                  </a:ext>
                </a:extLst>
              </p:cNvPr>
              <p:cNvSpPr/>
              <p:nvPr/>
            </p:nvSpPr>
            <p:spPr>
              <a:xfrm>
                <a:off x="7334388" y="4924631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3FA0BFD-3861-4B67-8A49-663881D92767}"/>
                  </a:ext>
                </a:extLst>
              </p:cNvPr>
              <p:cNvSpPr txBox="1"/>
              <p:nvPr/>
            </p:nvSpPr>
            <p:spPr>
              <a:xfrm>
                <a:off x="7112491" y="4793826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9164003-A3F4-456B-A6DD-61F087087EDF}"/>
              </a:ext>
            </a:extLst>
          </p:cNvPr>
          <p:cNvGrpSpPr/>
          <p:nvPr/>
        </p:nvGrpSpPr>
        <p:grpSpPr>
          <a:xfrm>
            <a:off x="5678031" y="4964396"/>
            <a:ext cx="664522" cy="1051433"/>
            <a:chOff x="5678031" y="4964396"/>
            <a:chExt cx="664522" cy="1051433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551634D-5153-4B29-BE0B-E94ED32F2A40}"/>
                </a:ext>
              </a:extLst>
            </p:cNvPr>
            <p:cNvGrpSpPr/>
            <p:nvPr/>
          </p:nvGrpSpPr>
          <p:grpSpPr>
            <a:xfrm>
              <a:off x="5678031" y="5194684"/>
              <a:ext cx="664522" cy="821145"/>
              <a:chOff x="7786817" y="5005064"/>
              <a:chExt cx="664522" cy="821145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B54FCD41-5DC0-4BF9-8F26-378DAE3D2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86817" y="5596219"/>
                <a:ext cx="664522" cy="229990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3183462E-F101-4993-A5C9-D493DC607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86817" y="5515060"/>
                <a:ext cx="460733" cy="213378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C95014A-5810-4D12-B6E5-BE5AB0420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68316" y="5005064"/>
                <a:ext cx="305962" cy="720000"/>
              </a:xfrm>
              <a:prstGeom prst="rect">
                <a:avLst/>
              </a:prstGeom>
            </p:spPr>
          </p:pic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FBA737FB-1311-4170-AA81-C904459CBB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00125" y="5553161"/>
                <a:ext cx="130897" cy="1308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0A657783-A757-4191-8D38-0625E9397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3333" y="5536351"/>
                <a:ext cx="129830" cy="164516"/>
              </a:xfrm>
              <a:prstGeom prst="rect">
                <a:avLst/>
              </a:prstGeom>
            </p:spPr>
          </p:pic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BC3DC39-37F3-457E-80B9-AFA150787ED6}"/>
                </a:ext>
              </a:extLst>
            </p:cNvPr>
            <p:cNvGrpSpPr/>
            <p:nvPr/>
          </p:nvGrpSpPr>
          <p:grpSpPr>
            <a:xfrm>
              <a:off x="5722532" y="4964396"/>
              <a:ext cx="371729" cy="261610"/>
              <a:chOff x="7112491" y="4793826"/>
              <a:chExt cx="371729" cy="261610"/>
            </a:xfrm>
          </p:grpSpPr>
          <p:sp>
            <p:nvSpPr>
              <p:cNvPr id="79" name="칠각형 78">
                <a:extLst>
                  <a:ext uri="{FF2B5EF4-FFF2-40B4-BE49-F238E27FC236}">
                    <a16:creationId xmlns:a16="http://schemas.microsoft.com/office/drawing/2014/main" id="{0C27F4B9-273C-4CA8-BB88-D18F0CAB6F5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292556" y="4839691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A499E87F-8FF0-41D3-916C-101713AF4058}"/>
                  </a:ext>
                </a:extLst>
              </p:cNvPr>
              <p:cNvSpPr/>
              <p:nvPr/>
            </p:nvSpPr>
            <p:spPr>
              <a:xfrm>
                <a:off x="7334388" y="4924631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E277222-5CB3-497D-BD80-B6ECC5BE5ECC}"/>
                  </a:ext>
                </a:extLst>
              </p:cNvPr>
              <p:cNvSpPr txBox="1"/>
              <p:nvPr/>
            </p:nvSpPr>
            <p:spPr>
              <a:xfrm>
                <a:off x="7112491" y="4793826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ABCD7E5B-19C5-4B76-81D6-9F4176E7944B}"/>
              </a:ext>
            </a:extLst>
          </p:cNvPr>
          <p:cNvGrpSpPr/>
          <p:nvPr/>
        </p:nvGrpSpPr>
        <p:grpSpPr>
          <a:xfrm>
            <a:off x="6509619" y="4964396"/>
            <a:ext cx="664522" cy="1051433"/>
            <a:chOff x="6509619" y="4964396"/>
            <a:chExt cx="664522" cy="1051433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B87E837-2C5C-48E1-AAA2-91E4DB03A1E9}"/>
                </a:ext>
              </a:extLst>
            </p:cNvPr>
            <p:cNvGrpSpPr/>
            <p:nvPr/>
          </p:nvGrpSpPr>
          <p:grpSpPr>
            <a:xfrm>
              <a:off x="6509619" y="5198550"/>
              <a:ext cx="664522" cy="817279"/>
              <a:chOff x="8618405" y="5008930"/>
              <a:chExt cx="664522" cy="817279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78A9139-69C9-4803-9042-335B6D5291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8405" y="5596219"/>
                <a:ext cx="664522" cy="229990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4715FE8C-67DF-490C-A6B4-2DBAE1458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18405" y="5515060"/>
                <a:ext cx="460733" cy="21337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8661BA51-05CE-4286-9854-2C90A8BA89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26905" y="5008930"/>
                <a:ext cx="535705" cy="720000"/>
              </a:xfrm>
              <a:prstGeom prst="rect">
                <a:avLst/>
              </a:prstGeom>
            </p:spPr>
          </p:pic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B9DF6047-6E7C-4717-BEFF-4DED1391C8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31713" y="5553161"/>
                <a:ext cx="130897" cy="1308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664DD571-8235-4FBD-AEF7-048792F1A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34921" y="5536351"/>
                <a:ext cx="129830" cy="164516"/>
              </a:xfrm>
              <a:prstGeom prst="rect">
                <a:avLst/>
              </a:prstGeom>
            </p:spPr>
          </p:pic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BE2B3C6A-E2CA-417A-AB9A-87B6E775C1C9}"/>
                </a:ext>
              </a:extLst>
            </p:cNvPr>
            <p:cNvGrpSpPr/>
            <p:nvPr/>
          </p:nvGrpSpPr>
          <p:grpSpPr>
            <a:xfrm>
              <a:off x="6577437" y="4964396"/>
              <a:ext cx="371729" cy="261610"/>
              <a:chOff x="7112491" y="4793826"/>
              <a:chExt cx="371729" cy="261610"/>
            </a:xfrm>
          </p:grpSpPr>
          <p:sp>
            <p:nvSpPr>
              <p:cNvPr id="83" name="칠각형 82">
                <a:extLst>
                  <a:ext uri="{FF2B5EF4-FFF2-40B4-BE49-F238E27FC236}">
                    <a16:creationId xmlns:a16="http://schemas.microsoft.com/office/drawing/2014/main" id="{57890804-9103-43AF-B3A5-8E7C02B15CC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292556" y="4839691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7BB89098-6A89-4F9D-9676-506D7FFC8350}"/>
                  </a:ext>
                </a:extLst>
              </p:cNvPr>
              <p:cNvSpPr/>
              <p:nvPr/>
            </p:nvSpPr>
            <p:spPr>
              <a:xfrm>
                <a:off x="7334388" y="4924631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057822B-5139-4223-8BAD-49E5BF1F8074}"/>
                  </a:ext>
                </a:extLst>
              </p:cNvPr>
              <p:cNvSpPr txBox="1"/>
              <p:nvPr/>
            </p:nvSpPr>
            <p:spPr>
              <a:xfrm>
                <a:off x="7112491" y="4793826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75F1DFC-FE5D-4C8C-A15C-6484F33E5984}"/>
              </a:ext>
            </a:extLst>
          </p:cNvPr>
          <p:cNvGrpSpPr/>
          <p:nvPr/>
        </p:nvGrpSpPr>
        <p:grpSpPr>
          <a:xfrm>
            <a:off x="3888000" y="4964396"/>
            <a:ext cx="866195" cy="1051433"/>
            <a:chOff x="3888000" y="4964396"/>
            <a:chExt cx="866195" cy="1051433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0C8D194-BDB0-4560-B5FB-2FBAFF7FD97B}"/>
                </a:ext>
              </a:extLst>
            </p:cNvPr>
            <p:cNvGrpSpPr/>
            <p:nvPr/>
          </p:nvGrpSpPr>
          <p:grpSpPr>
            <a:xfrm>
              <a:off x="3888000" y="5198058"/>
              <a:ext cx="866195" cy="817771"/>
              <a:chOff x="5996786" y="5008438"/>
              <a:chExt cx="866195" cy="817771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45DAF8E7-2EC7-41E5-B839-306509872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8459" y="5596219"/>
                <a:ext cx="664522" cy="22999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55F4269C-65B9-48FE-A90E-66050338C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8459" y="5515060"/>
                <a:ext cx="460733" cy="213378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67553072-2965-43B6-A02F-3DC75E2BF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96786" y="5008438"/>
                <a:ext cx="750835" cy="720000"/>
              </a:xfrm>
              <a:prstGeom prst="rect">
                <a:avLst/>
              </a:prstGeom>
            </p:spPr>
          </p:pic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A27D4CF5-3030-4633-A002-823F5F089A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1767" y="5553161"/>
                <a:ext cx="130897" cy="1308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8F1D0546-A465-4D49-80F2-3D6FFF0B0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4975" y="5536351"/>
                <a:ext cx="129830" cy="164516"/>
              </a:xfrm>
              <a:prstGeom prst="rect">
                <a:avLst/>
              </a:prstGeom>
            </p:spPr>
          </p:pic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63E6F38-3818-43D3-9108-16502BAD9B72}"/>
                </a:ext>
              </a:extLst>
            </p:cNvPr>
            <p:cNvGrpSpPr/>
            <p:nvPr/>
          </p:nvGrpSpPr>
          <p:grpSpPr>
            <a:xfrm>
              <a:off x="4197667" y="4964396"/>
              <a:ext cx="371729" cy="261610"/>
              <a:chOff x="7112491" y="4793826"/>
              <a:chExt cx="371729" cy="261610"/>
            </a:xfrm>
          </p:grpSpPr>
          <p:sp>
            <p:nvSpPr>
              <p:cNvPr id="87" name="칠각형 86">
                <a:extLst>
                  <a:ext uri="{FF2B5EF4-FFF2-40B4-BE49-F238E27FC236}">
                    <a16:creationId xmlns:a16="http://schemas.microsoft.com/office/drawing/2014/main" id="{3963739D-2405-4245-86AB-1DC731F133A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292556" y="4839691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CA2544C-D378-4E7B-A043-5595B7D1D294}"/>
                  </a:ext>
                </a:extLst>
              </p:cNvPr>
              <p:cNvSpPr/>
              <p:nvPr/>
            </p:nvSpPr>
            <p:spPr>
              <a:xfrm>
                <a:off x="7334388" y="4924631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F87F894-8C93-4D35-9D91-497304A22391}"/>
                  </a:ext>
                </a:extLst>
              </p:cNvPr>
              <p:cNvSpPr txBox="1"/>
              <p:nvPr/>
            </p:nvSpPr>
            <p:spPr>
              <a:xfrm>
                <a:off x="7112491" y="4793826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0CCFD75-C7DF-4213-8B9B-1B4953B574EB}"/>
              </a:ext>
            </a:extLst>
          </p:cNvPr>
          <p:cNvGrpSpPr/>
          <p:nvPr/>
        </p:nvGrpSpPr>
        <p:grpSpPr>
          <a:xfrm>
            <a:off x="3470698" y="4964396"/>
            <a:ext cx="664522" cy="1051433"/>
            <a:chOff x="3470698" y="4964396"/>
            <a:chExt cx="664522" cy="105143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FE30598-4D2C-4F32-9C91-4B24DACEFD0E}"/>
                </a:ext>
              </a:extLst>
            </p:cNvPr>
            <p:cNvGrpSpPr/>
            <p:nvPr/>
          </p:nvGrpSpPr>
          <p:grpSpPr>
            <a:xfrm>
              <a:off x="3470698" y="5292774"/>
              <a:ext cx="664522" cy="723055"/>
              <a:chOff x="5579484" y="5103154"/>
              <a:chExt cx="664522" cy="72305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FD7CDCA-E5E5-441E-B763-24AD9F8C1D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79484" y="5596219"/>
                <a:ext cx="664522" cy="22999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89AB2D1-FD1A-416D-B905-17AAB21BB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1426" y="5103154"/>
                <a:ext cx="532037" cy="614523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2E23D69-7169-47B1-93C6-97456AB31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9484" y="5515060"/>
                <a:ext cx="460733" cy="213378"/>
              </a:xfrm>
              <a:prstGeom prst="rect">
                <a:avLst/>
              </a:prstGeom>
            </p:spPr>
          </p:pic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79C836A-D2C1-4D3D-866B-7E46812DF2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92792" y="5553161"/>
                <a:ext cx="130897" cy="1308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7760A90F-45AD-4C3D-AF4A-E6B76309F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5536351"/>
                <a:ext cx="129830" cy="164516"/>
              </a:xfrm>
              <a:prstGeom prst="rect">
                <a:avLst/>
              </a:prstGeom>
            </p:spPr>
          </p:pic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B38B313D-2EA2-4B75-A6FE-A2CC055D6E3D}"/>
                </a:ext>
              </a:extLst>
            </p:cNvPr>
            <p:cNvGrpSpPr/>
            <p:nvPr/>
          </p:nvGrpSpPr>
          <p:grpSpPr>
            <a:xfrm>
              <a:off x="3554674" y="4964396"/>
              <a:ext cx="371729" cy="261610"/>
              <a:chOff x="7112491" y="4793826"/>
              <a:chExt cx="371729" cy="261610"/>
            </a:xfrm>
          </p:grpSpPr>
          <p:sp>
            <p:nvSpPr>
              <p:cNvPr id="91" name="칠각형 90">
                <a:extLst>
                  <a:ext uri="{FF2B5EF4-FFF2-40B4-BE49-F238E27FC236}">
                    <a16:creationId xmlns:a16="http://schemas.microsoft.com/office/drawing/2014/main" id="{2902536E-EC36-4072-8696-4DAA9A33883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292556" y="4839691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6CC55191-E5B2-43EC-916D-11913A579D4B}"/>
                  </a:ext>
                </a:extLst>
              </p:cNvPr>
              <p:cNvSpPr/>
              <p:nvPr/>
            </p:nvSpPr>
            <p:spPr>
              <a:xfrm>
                <a:off x="7334388" y="4924631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A8FA6CA-D977-4655-9938-B668912EC9B7}"/>
                  </a:ext>
                </a:extLst>
              </p:cNvPr>
              <p:cNvSpPr txBox="1"/>
              <p:nvPr/>
            </p:nvSpPr>
            <p:spPr>
              <a:xfrm>
                <a:off x="7112491" y="4793826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39640845-452C-4A0B-8A1D-A2B996329CC4}"/>
              </a:ext>
            </a:extLst>
          </p:cNvPr>
          <p:cNvGrpSpPr/>
          <p:nvPr/>
        </p:nvGrpSpPr>
        <p:grpSpPr>
          <a:xfrm>
            <a:off x="2529341" y="4964396"/>
            <a:ext cx="758571" cy="1051433"/>
            <a:chOff x="2529341" y="4964396"/>
            <a:chExt cx="758571" cy="105143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D7EE1B7-2A2C-494D-895B-9218130D8EB4}"/>
                </a:ext>
              </a:extLst>
            </p:cNvPr>
            <p:cNvGrpSpPr/>
            <p:nvPr/>
          </p:nvGrpSpPr>
          <p:grpSpPr>
            <a:xfrm>
              <a:off x="2529341" y="5198058"/>
              <a:ext cx="758571" cy="817771"/>
              <a:chOff x="4638127" y="5008438"/>
              <a:chExt cx="758571" cy="817771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8F1273A5-5D42-48E4-8903-83F4173CE1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0190" y="5596219"/>
                <a:ext cx="664522" cy="22999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93BCC6C3-3D6C-4DD4-B4A4-358CF0CF0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30190" y="5515060"/>
                <a:ext cx="460733" cy="213378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B1BC076B-3D51-4BC3-8E5C-09AC89C38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38127" y="5008438"/>
                <a:ext cx="758571" cy="720000"/>
              </a:xfrm>
              <a:prstGeom prst="rect">
                <a:avLst/>
              </a:prstGeom>
            </p:spPr>
          </p:pic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F6D9D0CC-AE99-45B0-8730-DCEBC694D7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3498" y="5553161"/>
                <a:ext cx="130897" cy="1308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BCE325A-B964-46A6-8384-368DF75429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46706" y="5536351"/>
                <a:ext cx="129830" cy="164516"/>
              </a:xfrm>
              <a:prstGeom prst="rect">
                <a:avLst/>
              </a:prstGeom>
            </p:spPr>
          </p:pic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9A53D7E-A763-47FC-A9D0-6139376F96E7}"/>
                </a:ext>
              </a:extLst>
            </p:cNvPr>
            <p:cNvGrpSpPr/>
            <p:nvPr/>
          </p:nvGrpSpPr>
          <p:grpSpPr>
            <a:xfrm>
              <a:off x="2703054" y="4964396"/>
              <a:ext cx="371729" cy="261610"/>
              <a:chOff x="7112491" y="4793826"/>
              <a:chExt cx="371729" cy="261610"/>
            </a:xfrm>
          </p:grpSpPr>
          <p:sp>
            <p:nvSpPr>
              <p:cNvPr id="95" name="칠각형 94">
                <a:extLst>
                  <a:ext uri="{FF2B5EF4-FFF2-40B4-BE49-F238E27FC236}">
                    <a16:creationId xmlns:a16="http://schemas.microsoft.com/office/drawing/2014/main" id="{1430486C-151A-43D8-A25A-834BA7E539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292556" y="4839691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DBD7D235-53E2-4E46-BCF1-E2602BD52A2E}"/>
                  </a:ext>
                </a:extLst>
              </p:cNvPr>
              <p:cNvSpPr/>
              <p:nvPr/>
            </p:nvSpPr>
            <p:spPr>
              <a:xfrm>
                <a:off x="7334388" y="4924631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FEABBFA-C9B2-4AB0-A439-3A705BB8E428}"/>
                  </a:ext>
                </a:extLst>
              </p:cNvPr>
              <p:cNvSpPr txBox="1"/>
              <p:nvPr/>
            </p:nvSpPr>
            <p:spPr>
              <a:xfrm>
                <a:off x="7112491" y="4793826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5EB6CB38-91C3-4D73-A5B4-EDEB02CDA625}"/>
              </a:ext>
            </a:extLst>
          </p:cNvPr>
          <p:cNvGrpSpPr/>
          <p:nvPr/>
        </p:nvGrpSpPr>
        <p:grpSpPr>
          <a:xfrm>
            <a:off x="8061132" y="4705892"/>
            <a:ext cx="1079690" cy="1285764"/>
            <a:chOff x="8061132" y="4705892"/>
            <a:chExt cx="1079690" cy="128576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DC90045-ACAF-4E5F-8D1C-F695E1A772D5}"/>
                </a:ext>
              </a:extLst>
            </p:cNvPr>
            <p:cNvSpPr/>
            <p:nvPr/>
          </p:nvSpPr>
          <p:spPr>
            <a:xfrm>
              <a:off x="8371489" y="5809103"/>
              <a:ext cx="72671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89B1C506-A2B9-438F-8A8A-94C35C3D7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99954" y="5255537"/>
              <a:ext cx="940868" cy="470434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90292086-039F-43CC-B7D9-702DFF436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5113" y="5662846"/>
              <a:ext cx="605913" cy="280615"/>
            </a:xfrm>
            <a:prstGeom prst="rect">
              <a:avLst/>
            </a:prstGeom>
          </p:spPr>
        </p:pic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457B188-99C2-4403-9D13-4D9D9C8738BD}"/>
                </a:ext>
              </a:extLst>
            </p:cNvPr>
            <p:cNvSpPr/>
            <p:nvPr/>
          </p:nvSpPr>
          <p:spPr>
            <a:xfrm>
              <a:off x="8061132" y="5900925"/>
              <a:ext cx="306026" cy="739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F09912F-4B1E-48C6-8679-64D72C01C43D}"/>
                </a:ext>
              </a:extLst>
            </p:cNvPr>
            <p:cNvSpPr/>
            <p:nvPr/>
          </p:nvSpPr>
          <p:spPr>
            <a:xfrm>
              <a:off x="8318308" y="5870062"/>
              <a:ext cx="779894" cy="12159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90690704-CF31-4497-B412-5A20F3630A8B}"/>
                </a:ext>
              </a:extLst>
            </p:cNvPr>
            <p:cNvGrpSpPr/>
            <p:nvPr/>
          </p:nvGrpSpPr>
          <p:grpSpPr>
            <a:xfrm>
              <a:off x="8069808" y="4705892"/>
              <a:ext cx="368300" cy="458859"/>
              <a:chOff x="8005036" y="4662701"/>
              <a:chExt cx="368300" cy="458859"/>
            </a:xfrm>
          </p:grpSpPr>
          <p:sp>
            <p:nvSpPr>
              <p:cNvPr id="121" name="칠각형 120">
                <a:extLst>
                  <a:ext uri="{FF2B5EF4-FFF2-40B4-BE49-F238E27FC236}">
                    <a16:creationId xmlns:a16="http://schemas.microsoft.com/office/drawing/2014/main" id="{C356CC5D-AD5A-42A2-A318-37302A8685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8093355" y="4937279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EDD9836C-A24C-46E5-82A7-0473D77A7498}"/>
                  </a:ext>
                </a:extLst>
              </p:cNvPr>
              <p:cNvSpPr/>
              <p:nvPr/>
            </p:nvSpPr>
            <p:spPr>
              <a:xfrm>
                <a:off x="8135187" y="5022219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59B4541-AD1C-4C3E-A231-06A9708BCB10}"/>
                  </a:ext>
                </a:extLst>
              </p:cNvPr>
              <p:cNvSpPr txBox="1"/>
              <p:nvPr/>
            </p:nvSpPr>
            <p:spPr>
              <a:xfrm>
                <a:off x="8005036" y="4725428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2E173CA9-1A51-4EB9-9B17-D3204779A613}"/>
                  </a:ext>
                </a:extLst>
              </p:cNvPr>
              <p:cNvSpPr/>
              <p:nvPr/>
            </p:nvSpPr>
            <p:spPr>
              <a:xfrm>
                <a:off x="8127273" y="4662701"/>
                <a:ext cx="123826" cy="105139"/>
              </a:xfrm>
              <a:prstGeom prst="roundRect">
                <a:avLst/>
              </a:prstGeom>
              <a:solidFill>
                <a:schemeClr val="tx1"/>
              </a:solidFill>
              <a:ln w="635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5846FC96-7C4D-44FE-8864-77007A2C931C}"/>
                </a:ext>
              </a:extLst>
            </p:cNvPr>
            <p:cNvGrpSpPr/>
            <p:nvPr/>
          </p:nvGrpSpPr>
          <p:grpSpPr>
            <a:xfrm>
              <a:off x="8295791" y="4705892"/>
              <a:ext cx="368300" cy="458859"/>
              <a:chOff x="8005036" y="4662701"/>
              <a:chExt cx="368300" cy="458859"/>
            </a:xfrm>
          </p:grpSpPr>
          <p:sp>
            <p:nvSpPr>
              <p:cNvPr id="127" name="칠각형 126">
                <a:extLst>
                  <a:ext uri="{FF2B5EF4-FFF2-40B4-BE49-F238E27FC236}">
                    <a16:creationId xmlns:a16="http://schemas.microsoft.com/office/drawing/2014/main" id="{86A69BE7-AEB4-49CF-81FC-1AE1976ABA2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8093355" y="4937279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C482A6EE-F5FF-4F3E-A7E0-A96ECF1F657E}"/>
                  </a:ext>
                </a:extLst>
              </p:cNvPr>
              <p:cNvSpPr/>
              <p:nvPr/>
            </p:nvSpPr>
            <p:spPr>
              <a:xfrm>
                <a:off x="8135187" y="5022219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CB38A8C-B5D1-4CF4-9F7D-57E18BAF6314}"/>
                  </a:ext>
                </a:extLst>
              </p:cNvPr>
              <p:cNvSpPr txBox="1"/>
              <p:nvPr/>
            </p:nvSpPr>
            <p:spPr>
              <a:xfrm>
                <a:off x="8005036" y="4725428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2E0AB8BB-4349-4F5E-B802-6866B0CF0270}"/>
                  </a:ext>
                </a:extLst>
              </p:cNvPr>
              <p:cNvSpPr/>
              <p:nvPr/>
            </p:nvSpPr>
            <p:spPr>
              <a:xfrm>
                <a:off x="8127273" y="4662701"/>
                <a:ext cx="123826" cy="105139"/>
              </a:xfrm>
              <a:prstGeom prst="roundRect">
                <a:avLst/>
              </a:prstGeom>
              <a:solidFill>
                <a:schemeClr val="tx1"/>
              </a:solidFill>
              <a:ln w="635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8A01CADE-D4BD-440B-AB37-3724F01138C2}"/>
                </a:ext>
              </a:extLst>
            </p:cNvPr>
            <p:cNvGrpSpPr/>
            <p:nvPr/>
          </p:nvGrpSpPr>
          <p:grpSpPr>
            <a:xfrm>
              <a:off x="8509086" y="4705892"/>
              <a:ext cx="368300" cy="458859"/>
              <a:chOff x="8005036" y="4662701"/>
              <a:chExt cx="368300" cy="458859"/>
            </a:xfrm>
          </p:grpSpPr>
          <p:sp>
            <p:nvSpPr>
              <p:cNvPr id="132" name="칠각형 131">
                <a:extLst>
                  <a:ext uri="{FF2B5EF4-FFF2-40B4-BE49-F238E27FC236}">
                    <a16:creationId xmlns:a16="http://schemas.microsoft.com/office/drawing/2014/main" id="{0D226DD1-06DE-42F9-9F00-FFD21A1A74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8093355" y="4937279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C8092277-6038-48B4-A4AB-AC3CE58DD146}"/>
                  </a:ext>
                </a:extLst>
              </p:cNvPr>
              <p:cNvSpPr/>
              <p:nvPr/>
            </p:nvSpPr>
            <p:spPr>
              <a:xfrm>
                <a:off x="8135187" y="5022219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E66D5D6-9C51-4B12-88B8-4E8ED42CA9FA}"/>
                  </a:ext>
                </a:extLst>
              </p:cNvPr>
              <p:cNvSpPr txBox="1"/>
              <p:nvPr/>
            </p:nvSpPr>
            <p:spPr>
              <a:xfrm>
                <a:off x="8005036" y="4725428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35" name="사각형: 둥근 모서리 134">
                <a:extLst>
                  <a:ext uri="{FF2B5EF4-FFF2-40B4-BE49-F238E27FC236}">
                    <a16:creationId xmlns:a16="http://schemas.microsoft.com/office/drawing/2014/main" id="{50798FF4-E1FF-45D2-930B-3671E6D4276F}"/>
                  </a:ext>
                </a:extLst>
              </p:cNvPr>
              <p:cNvSpPr/>
              <p:nvPr/>
            </p:nvSpPr>
            <p:spPr>
              <a:xfrm>
                <a:off x="8127273" y="4662701"/>
                <a:ext cx="123826" cy="105139"/>
              </a:xfrm>
              <a:prstGeom prst="roundRect">
                <a:avLst/>
              </a:prstGeom>
              <a:solidFill>
                <a:schemeClr val="tx1"/>
              </a:solidFill>
              <a:ln w="635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45E5E865-90EC-4C13-8C14-31E0DF86086C}"/>
                </a:ext>
              </a:extLst>
            </p:cNvPr>
            <p:cNvGrpSpPr/>
            <p:nvPr/>
          </p:nvGrpSpPr>
          <p:grpSpPr>
            <a:xfrm>
              <a:off x="8723828" y="4705892"/>
              <a:ext cx="368300" cy="458859"/>
              <a:chOff x="8005036" y="4662701"/>
              <a:chExt cx="368300" cy="458859"/>
            </a:xfrm>
          </p:grpSpPr>
          <p:sp>
            <p:nvSpPr>
              <p:cNvPr id="137" name="칠각형 136">
                <a:extLst>
                  <a:ext uri="{FF2B5EF4-FFF2-40B4-BE49-F238E27FC236}">
                    <a16:creationId xmlns:a16="http://schemas.microsoft.com/office/drawing/2014/main" id="{E4BD120D-5F26-4DFA-82E1-5F1E51B0A7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8093355" y="4937279"/>
                <a:ext cx="191664" cy="184281"/>
              </a:xfrm>
              <a:prstGeom prst="heptagon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256EBFEE-0BAE-454B-B1A1-21E418DC4B85}"/>
                  </a:ext>
                </a:extLst>
              </p:cNvPr>
              <p:cNvSpPr/>
              <p:nvPr/>
            </p:nvSpPr>
            <p:spPr>
              <a:xfrm>
                <a:off x="8135187" y="5022219"/>
                <a:ext cx="108000" cy="72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40422A9-4768-40EE-B6EC-43E54EE61900}"/>
                  </a:ext>
                </a:extLst>
              </p:cNvPr>
              <p:cNvSpPr txBox="1"/>
              <p:nvPr/>
            </p:nvSpPr>
            <p:spPr>
              <a:xfrm>
                <a:off x="8005036" y="4725428"/>
                <a:ext cx="368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n w="3175">
                      <a:solidFill>
                        <a:schemeClr val="accent3">
                          <a:lumMod val="75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dirty="0"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FCFB4466-2967-4B29-AA1A-53F62ED23B19}"/>
                  </a:ext>
                </a:extLst>
              </p:cNvPr>
              <p:cNvSpPr/>
              <p:nvPr/>
            </p:nvSpPr>
            <p:spPr>
              <a:xfrm>
                <a:off x="8127273" y="4662701"/>
                <a:ext cx="123826" cy="105139"/>
              </a:xfrm>
              <a:prstGeom prst="roundRect">
                <a:avLst/>
              </a:prstGeom>
              <a:solidFill>
                <a:schemeClr val="tx1"/>
              </a:solidFill>
              <a:ln w="635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9929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6FF52A1-6109-46A2-A4A1-E8D093739056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6" y="495453"/>
            <a:ext cx="720000" cy="720000"/>
            <a:chOff x="1858308" y="4447583"/>
            <a:chExt cx="720000" cy="720000"/>
          </a:xfrm>
        </p:grpSpPr>
        <p:sp>
          <p:nvSpPr>
            <p:cNvPr id="5" name="칠각형 4">
              <a:extLst>
                <a:ext uri="{FF2B5EF4-FFF2-40B4-BE49-F238E27FC236}">
                  <a16:creationId xmlns:a16="http://schemas.microsoft.com/office/drawing/2014/main" id="{030B601E-AE32-4D9F-9678-5E728766FC4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칠각형 5">
              <a:extLst>
                <a:ext uri="{FF2B5EF4-FFF2-40B4-BE49-F238E27FC236}">
                  <a16:creationId xmlns:a16="http://schemas.microsoft.com/office/drawing/2014/main" id="{AF9DB7BE-E42E-474A-B524-CABDC47DC80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칠각형 6">
              <a:extLst>
                <a:ext uri="{FF2B5EF4-FFF2-40B4-BE49-F238E27FC236}">
                  <a16:creationId xmlns:a16="http://schemas.microsoft.com/office/drawing/2014/main" id="{5180819D-8BBA-49CC-B7B9-5763C2E1CB3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BBAEE5-CE82-4372-AE92-5DF05403C968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6" y="1293654"/>
            <a:ext cx="720000" cy="720000"/>
            <a:chOff x="1858308" y="4447583"/>
            <a:chExt cx="720000" cy="720000"/>
          </a:xfrm>
        </p:grpSpPr>
        <p:sp>
          <p:nvSpPr>
            <p:cNvPr id="10" name="칠각형 9">
              <a:extLst>
                <a:ext uri="{FF2B5EF4-FFF2-40B4-BE49-F238E27FC236}">
                  <a16:creationId xmlns:a16="http://schemas.microsoft.com/office/drawing/2014/main" id="{09D69966-E3D5-4ABF-9D64-B4B0CE642AD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칠각형 10">
              <a:extLst>
                <a:ext uri="{FF2B5EF4-FFF2-40B4-BE49-F238E27FC236}">
                  <a16:creationId xmlns:a16="http://schemas.microsoft.com/office/drawing/2014/main" id="{EEC74CF0-6BEA-4247-B425-C9A5C813A3B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칠각형 11">
              <a:extLst>
                <a:ext uri="{FF2B5EF4-FFF2-40B4-BE49-F238E27FC236}">
                  <a16:creationId xmlns:a16="http://schemas.microsoft.com/office/drawing/2014/main" id="{2E597FEC-A271-43C0-829E-CCE33D614F7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58647B8-4EFD-491A-BF5E-136F0864F20F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6" y="2084193"/>
            <a:ext cx="720000" cy="720000"/>
            <a:chOff x="1858308" y="4447583"/>
            <a:chExt cx="720000" cy="720000"/>
          </a:xfrm>
        </p:grpSpPr>
        <p:sp>
          <p:nvSpPr>
            <p:cNvPr id="14" name="칠각형 13">
              <a:extLst>
                <a:ext uri="{FF2B5EF4-FFF2-40B4-BE49-F238E27FC236}">
                  <a16:creationId xmlns:a16="http://schemas.microsoft.com/office/drawing/2014/main" id="{0819A995-694E-44E0-B477-89E24FE3FA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칠각형 14">
              <a:extLst>
                <a:ext uri="{FF2B5EF4-FFF2-40B4-BE49-F238E27FC236}">
                  <a16:creationId xmlns:a16="http://schemas.microsoft.com/office/drawing/2014/main" id="{A40BDEF7-F2B8-4287-B776-C7CF1BE6B53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칠각형 15">
              <a:extLst>
                <a:ext uri="{FF2B5EF4-FFF2-40B4-BE49-F238E27FC236}">
                  <a16:creationId xmlns:a16="http://schemas.microsoft.com/office/drawing/2014/main" id="{7780FC89-E33B-4050-B1C9-18413F4499F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7E6E03-C2DC-4329-B17E-306E7F0D90C1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6" y="2882613"/>
            <a:ext cx="720000" cy="720000"/>
            <a:chOff x="1858308" y="4447583"/>
            <a:chExt cx="720000" cy="720000"/>
          </a:xfrm>
        </p:grpSpPr>
        <p:sp>
          <p:nvSpPr>
            <p:cNvPr id="18" name="칠각형 17">
              <a:extLst>
                <a:ext uri="{FF2B5EF4-FFF2-40B4-BE49-F238E27FC236}">
                  <a16:creationId xmlns:a16="http://schemas.microsoft.com/office/drawing/2014/main" id="{3646FB4E-A5AC-4239-84C6-B459AE3C885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칠각형 18">
              <a:extLst>
                <a:ext uri="{FF2B5EF4-FFF2-40B4-BE49-F238E27FC236}">
                  <a16:creationId xmlns:a16="http://schemas.microsoft.com/office/drawing/2014/main" id="{CCC156C5-D912-478F-BEE5-3866A1B776A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칠각형 19">
              <a:extLst>
                <a:ext uri="{FF2B5EF4-FFF2-40B4-BE49-F238E27FC236}">
                  <a16:creationId xmlns:a16="http://schemas.microsoft.com/office/drawing/2014/main" id="{BBD88FD8-8252-434A-9873-272D47DD4A3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64B11A-EF34-415D-B5AD-B36C1C87792E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6" y="3680814"/>
            <a:ext cx="720000" cy="720000"/>
            <a:chOff x="1858308" y="4447583"/>
            <a:chExt cx="720000" cy="720000"/>
          </a:xfrm>
        </p:grpSpPr>
        <p:sp>
          <p:nvSpPr>
            <p:cNvPr id="22" name="칠각형 21">
              <a:extLst>
                <a:ext uri="{FF2B5EF4-FFF2-40B4-BE49-F238E27FC236}">
                  <a16:creationId xmlns:a16="http://schemas.microsoft.com/office/drawing/2014/main" id="{66F5A8BF-9A22-483D-83C0-DB385F61C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칠각형 22">
              <a:extLst>
                <a:ext uri="{FF2B5EF4-FFF2-40B4-BE49-F238E27FC236}">
                  <a16:creationId xmlns:a16="http://schemas.microsoft.com/office/drawing/2014/main" id="{C780BE6C-2166-4E09-AF60-8CFF4943C31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칠각형 23">
              <a:extLst>
                <a:ext uri="{FF2B5EF4-FFF2-40B4-BE49-F238E27FC236}">
                  <a16:creationId xmlns:a16="http://schemas.microsoft.com/office/drawing/2014/main" id="{4B5B6142-3D9B-4BE5-B694-3C2379A6081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902984B-7012-4088-B566-06B36D0DB67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8" y="4471354"/>
            <a:ext cx="720000" cy="720000"/>
            <a:chOff x="1858308" y="4447583"/>
            <a:chExt cx="720000" cy="720000"/>
          </a:xfrm>
        </p:grpSpPr>
        <p:sp>
          <p:nvSpPr>
            <p:cNvPr id="26" name="칠각형 25">
              <a:extLst>
                <a:ext uri="{FF2B5EF4-FFF2-40B4-BE49-F238E27FC236}">
                  <a16:creationId xmlns:a16="http://schemas.microsoft.com/office/drawing/2014/main" id="{99B26FB3-CA1B-4071-BB4F-7CC4EA6D70B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칠각형 26">
              <a:extLst>
                <a:ext uri="{FF2B5EF4-FFF2-40B4-BE49-F238E27FC236}">
                  <a16:creationId xmlns:a16="http://schemas.microsoft.com/office/drawing/2014/main" id="{1929C3EE-ECC1-470B-9928-3EC41043F85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칠각형 27">
              <a:extLst>
                <a:ext uri="{FF2B5EF4-FFF2-40B4-BE49-F238E27FC236}">
                  <a16:creationId xmlns:a16="http://schemas.microsoft.com/office/drawing/2014/main" id="{12899F4F-F8EF-4D16-BE47-527D803E80C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4B9FD11-2D7D-4388-8DFE-9C460EFBA4FF}"/>
              </a:ext>
            </a:extLst>
          </p:cNvPr>
          <p:cNvGrpSpPr/>
          <p:nvPr/>
        </p:nvGrpSpPr>
        <p:grpSpPr>
          <a:xfrm>
            <a:off x="24347" y="135285"/>
            <a:ext cx="940978" cy="238760"/>
            <a:chOff x="1747282" y="1246592"/>
            <a:chExt cx="940978" cy="238760"/>
          </a:xfrm>
        </p:grpSpPr>
        <p:sp>
          <p:nvSpPr>
            <p:cNvPr id="2" name="사각형: 잘린 한쪽 모서리 1">
              <a:extLst>
                <a:ext uri="{FF2B5EF4-FFF2-40B4-BE49-F238E27FC236}">
                  <a16:creationId xmlns:a16="http://schemas.microsoft.com/office/drawing/2014/main" id="{BA32843D-265B-40B6-A3CD-2D21D4A88EE8}"/>
                </a:ext>
              </a:extLst>
            </p:cNvPr>
            <p:cNvSpPr/>
            <p:nvPr/>
          </p:nvSpPr>
          <p:spPr>
            <a:xfrm rot="10800000">
              <a:off x="2432374" y="1388501"/>
              <a:ext cx="255886" cy="96851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E92DAC3A-DF95-4A01-853E-06395633B9F6}"/>
                </a:ext>
              </a:extLst>
            </p:cNvPr>
            <p:cNvSpPr/>
            <p:nvPr/>
          </p:nvSpPr>
          <p:spPr>
            <a:xfrm rot="10800000" flipH="1">
              <a:off x="1747282" y="1386712"/>
              <a:ext cx="255886" cy="96851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다리꼴 30">
              <a:extLst>
                <a:ext uri="{FF2B5EF4-FFF2-40B4-BE49-F238E27FC236}">
                  <a16:creationId xmlns:a16="http://schemas.microsoft.com/office/drawing/2014/main" id="{645C0763-97C2-4DC5-9F4A-D7B88C6FBAC8}"/>
                </a:ext>
              </a:extLst>
            </p:cNvPr>
            <p:cNvSpPr/>
            <p:nvPr/>
          </p:nvSpPr>
          <p:spPr>
            <a:xfrm rot="10800000">
              <a:off x="1751230" y="1386712"/>
              <a:ext cx="936000" cy="54189"/>
            </a:xfrm>
            <a:prstGeom prst="trapezoi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사다리꼴 34">
              <a:extLst>
                <a:ext uri="{FF2B5EF4-FFF2-40B4-BE49-F238E27FC236}">
                  <a16:creationId xmlns:a16="http://schemas.microsoft.com/office/drawing/2014/main" id="{27A09A15-9607-450B-89F6-63A315192693}"/>
                </a:ext>
              </a:extLst>
            </p:cNvPr>
            <p:cNvSpPr/>
            <p:nvPr/>
          </p:nvSpPr>
          <p:spPr>
            <a:xfrm>
              <a:off x="1929771" y="1335310"/>
              <a:ext cx="576000" cy="96852"/>
            </a:xfrm>
            <a:prstGeom prst="trapezoi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D121349-19FF-43B9-B5BB-01379ADA65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6400" y="1246592"/>
              <a:ext cx="216000" cy="15980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9995F1C-2F07-4503-90FB-646A6676F0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3569" y="1275339"/>
              <a:ext cx="81662" cy="816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다리꼴 35">
              <a:extLst>
                <a:ext uri="{FF2B5EF4-FFF2-40B4-BE49-F238E27FC236}">
                  <a16:creationId xmlns:a16="http://schemas.microsoft.com/office/drawing/2014/main" id="{10BB8621-B3FC-4B87-BE9B-E9CC7F6F76E7}"/>
                </a:ext>
              </a:extLst>
            </p:cNvPr>
            <p:cNvSpPr/>
            <p:nvPr/>
          </p:nvSpPr>
          <p:spPr>
            <a:xfrm>
              <a:off x="1750456" y="1370501"/>
              <a:ext cx="936000" cy="18000"/>
            </a:xfrm>
            <a:prstGeom prst="trapezoid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6CCB171A-4708-4F25-80B7-948327581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00" y="873844"/>
            <a:ext cx="712892" cy="432000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AC05CF7D-50FC-453F-B7C5-055B63324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4" y="5193844"/>
            <a:ext cx="938865" cy="237765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5868E24-4F1C-42BF-B56F-822930C6D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69014" y="636244"/>
            <a:ext cx="938865" cy="237765"/>
          </a:xfrm>
          <a:prstGeom prst="rect">
            <a:avLst/>
          </a:prstGeom>
        </p:spPr>
      </p:pic>
      <p:sp>
        <p:nvSpPr>
          <p:cNvPr id="82" name="사다리꼴 81">
            <a:extLst>
              <a:ext uri="{FF2B5EF4-FFF2-40B4-BE49-F238E27FC236}">
                <a16:creationId xmlns:a16="http://schemas.microsoft.com/office/drawing/2014/main" id="{47FDD55C-686D-4D27-AF6D-8B840C24FFD1}"/>
              </a:ext>
            </a:extLst>
          </p:cNvPr>
          <p:cNvSpPr/>
          <p:nvPr/>
        </p:nvSpPr>
        <p:spPr>
          <a:xfrm rot="5400000">
            <a:off x="838037" y="115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다리꼴 83">
            <a:extLst>
              <a:ext uri="{FF2B5EF4-FFF2-40B4-BE49-F238E27FC236}">
                <a16:creationId xmlns:a16="http://schemas.microsoft.com/office/drawing/2014/main" id="{77512AAC-4590-40D2-AC6F-91FDF414B3B5}"/>
              </a:ext>
            </a:extLst>
          </p:cNvPr>
          <p:cNvSpPr/>
          <p:nvPr/>
        </p:nvSpPr>
        <p:spPr>
          <a:xfrm rot="5400000">
            <a:off x="838037" y="187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다리꼴 84">
            <a:extLst>
              <a:ext uri="{FF2B5EF4-FFF2-40B4-BE49-F238E27FC236}">
                <a16:creationId xmlns:a16="http://schemas.microsoft.com/office/drawing/2014/main" id="{94E7379B-21DF-44FE-B872-6F83050BA0EF}"/>
              </a:ext>
            </a:extLst>
          </p:cNvPr>
          <p:cNvSpPr/>
          <p:nvPr/>
        </p:nvSpPr>
        <p:spPr>
          <a:xfrm rot="5400000">
            <a:off x="838268" y="259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다리꼴 85">
            <a:extLst>
              <a:ext uri="{FF2B5EF4-FFF2-40B4-BE49-F238E27FC236}">
                <a16:creationId xmlns:a16="http://schemas.microsoft.com/office/drawing/2014/main" id="{4B87D86C-D0E9-44F8-B5B2-A6AF03F8136F}"/>
              </a:ext>
            </a:extLst>
          </p:cNvPr>
          <p:cNvSpPr/>
          <p:nvPr/>
        </p:nvSpPr>
        <p:spPr>
          <a:xfrm rot="5400000">
            <a:off x="838268" y="331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다리꼴 86">
            <a:extLst>
              <a:ext uri="{FF2B5EF4-FFF2-40B4-BE49-F238E27FC236}">
                <a16:creationId xmlns:a16="http://schemas.microsoft.com/office/drawing/2014/main" id="{9F9A348B-AF2F-4FC9-9B0E-0027D3DE1CDC}"/>
              </a:ext>
            </a:extLst>
          </p:cNvPr>
          <p:cNvSpPr/>
          <p:nvPr/>
        </p:nvSpPr>
        <p:spPr>
          <a:xfrm rot="5400000">
            <a:off x="838268" y="403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다리꼴 87">
            <a:extLst>
              <a:ext uri="{FF2B5EF4-FFF2-40B4-BE49-F238E27FC236}">
                <a16:creationId xmlns:a16="http://schemas.microsoft.com/office/drawing/2014/main" id="{1D57B628-72B8-4173-8188-0D7ACF4FF9CD}"/>
              </a:ext>
            </a:extLst>
          </p:cNvPr>
          <p:cNvSpPr/>
          <p:nvPr/>
        </p:nvSpPr>
        <p:spPr>
          <a:xfrm rot="5400000">
            <a:off x="838268" y="475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다리꼴 88">
            <a:extLst>
              <a:ext uri="{FF2B5EF4-FFF2-40B4-BE49-F238E27FC236}">
                <a16:creationId xmlns:a16="http://schemas.microsoft.com/office/drawing/2014/main" id="{D28A200E-CCF2-4988-998E-08EFF09142C3}"/>
              </a:ext>
            </a:extLst>
          </p:cNvPr>
          <p:cNvSpPr/>
          <p:nvPr/>
        </p:nvSpPr>
        <p:spPr>
          <a:xfrm rot="16200000">
            <a:off x="-1098593" y="2978177"/>
            <a:ext cx="4248000" cy="112786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사다리꼴 89">
            <a:extLst>
              <a:ext uri="{FF2B5EF4-FFF2-40B4-BE49-F238E27FC236}">
                <a16:creationId xmlns:a16="http://schemas.microsoft.com/office/drawing/2014/main" id="{948701F1-BEC9-459D-8CE2-72669C2570F2}"/>
              </a:ext>
            </a:extLst>
          </p:cNvPr>
          <p:cNvSpPr/>
          <p:nvPr/>
        </p:nvSpPr>
        <p:spPr>
          <a:xfrm rot="16200000">
            <a:off x="-1049399" y="3027370"/>
            <a:ext cx="4248000" cy="14400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77BED69-CA0B-43A1-9A74-094602EA25B0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224582" y="5851214"/>
            <a:ext cx="720000" cy="720000"/>
            <a:chOff x="1858308" y="4447583"/>
            <a:chExt cx="720000" cy="720000"/>
          </a:xfrm>
        </p:grpSpPr>
        <p:sp>
          <p:nvSpPr>
            <p:cNvPr id="92" name="칠각형 91">
              <a:extLst>
                <a:ext uri="{FF2B5EF4-FFF2-40B4-BE49-F238E27FC236}">
                  <a16:creationId xmlns:a16="http://schemas.microsoft.com/office/drawing/2014/main" id="{C052A379-3D4F-42A5-A2C3-C0E73D52789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칠각형 92">
              <a:extLst>
                <a:ext uri="{FF2B5EF4-FFF2-40B4-BE49-F238E27FC236}">
                  <a16:creationId xmlns:a16="http://schemas.microsoft.com/office/drawing/2014/main" id="{19B19A68-BCF6-4F3B-AB2A-4EACA1EF2C2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칠각형 93">
              <a:extLst>
                <a:ext uri="{FF2B5EF4-FFF2-40B4-BE49-F238E27FC236}">
                  <a16:creationId xmlns:a16="http://schemas.microsoft.com/office/drawing/2014/main" id="{7B321A88-F445-46E4-A96E-75F6EB8A681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" name="사다리꼴 96">
            <a:extLst>
              <a:ext uri="{FF2B5EF4-FFF2-40B4-BE49-F238E27FC236}">
                <a16:creationId xmlns:a16="http://schemas.microsoft.com/office/drawing/2014/main" id="{75939416-CEA6-4F2C-B14D-AC0219A74F74}"/>
              </a:ext>
            </a:extLst>
          </p:cNvPr>
          <p:cNvSpPr/>
          <p:nvPr/>
        </p:nvSpPr>
        <p:spPr>
          <a:xfrm rot="5400000">
            <a:off x="-27369" y="6132630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3F19EF6-9C55-4BD3-B37B-2E220B3482AE}"/>
              </a:ext>
            </a:extLst>
          </p:cNvPr>
          <p:cNvSpPr txBox="1"/>
          <p:nvPr/>
        </p:nvSpPr>
        <p:spPr>
          <a:xfrm>
            <a:off x="238871" y="5972847"/>
            <a:ext cx="2631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7D31"/>
                </a:solidFill>
              </a:rPr>
              <a:t>123</a:t>
            </a:r>
            <a:endParaRPr lang="ko-KR" altLang="en-US" sz="1100" b="1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rgbClr val="ED7D31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39EFA9F-0706-45F2-9EBF-F6064949E4EE}"/>
              </a:ext>
            </a:extLst>
          </p:cNvPr>
          <p:cNvSpPr>
            <a:spLocks noChangeAspect="1"/>
          </p:cNvSpPr>
          <p:nvPr/>
        </p:nvSpPr>
        <p:spPr>
          <a:xfrm>
            <a:off x="237161" y="6211214"/>
            <a:ext cx="238125" cy="2381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0</a:t>
            </a:r>
            <a:endParaRPr lang="ko-KR" altLang="en-US" b="1" dirty="0">
              <a:ln>
                <a:solidFill>
                  <a:schemeClr val="tx2">
                    <a:lumMod val="75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5FBBCC0E-4EDC-41C0-80FF-110AE5AF7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63" y="1571974"/>
            <a:ext cx="714099" cy="720000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3632DA4B-E6FC-40F3-A3AB-9C714B3E3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63" y="2291974"/>
            <a:ext cx="714099" cy="720000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1C0C3657-A07A-4A20-AB52-67730C73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63" y="3011974"/>
            <a:ext cx="714099" cy="720000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92EBB240-7BE6-4A9B-B7F5-CA5A3E7BB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63" y="3731974"/>
            <a:ext cx="714099" cy="720000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51AA476-D59B-4204-BDA5-B6ADE8148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63" y="4451974"/>
            <a:ext cx="714099" cy="720000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66BA310B-9C74-4513-9680-0A95633ED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63" y="851974"/>
            <a:ext cx="714099" cy="720000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B37C0CAC-3F5E-4635-9777-6AF630627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505" y="1702846"/>
            <a:ext cx="713294" cy="4322439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4BFC43CD-2948-4F06-948A-9E10CA0FC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719" y="1467497"/>
            <a:ext cx="938865" cy="4791871"/>
          </a:xfrm>
          <a:prstGeom prst="rect">
            <a:avLst/>
          </a:prstGeom>
        </p:spPr>
      </p:pic>
      <p:sp>
        <p:nvSpPr>
          <p:cNvPr id="115" name="칠각형 114">
            <a:extLst>
              <a:ext uri="{FF2B5EF4-FFF2-40B4-BE49-F238E27FC236}">
                <a16:creationId xmlns:a16="http://schemas.microsoft.com/office/drawing/2014/main" id="{ECD47E36-C536-4E40-907B-E69881A49745}"/>
              </a:ext>
            </a:extLst>
          </p:cNvPr>
          <p:cNvSpPr>
            <a:spLocks noChangeAspect="1"/>
          </p:cNvSpPr>
          <p:nvPr/>
        </p:nvSpPr>
        <p:spPr>
          <a:xfrm rot="10800000">
            <a:off x="4797261" y="4109262"/>
            <a:ext cx="1463431" cy="1463431"/>
          </a:xfrm>
          <a:prstGeom prst="heptagon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육각형 116">
            <a:extLst>
              <a:ext uri="{FF2B5EF4-FFF2-40B4-BE49-F238E27FC236}">
                <a16:creationId xmlns:a16="http://schemas.microsoft.com/office/drawing/2014/main" id="{826BDBF3-07FB-438B-B4BD-1CFFD8CD9132}"/>
              </a:ext>
            </a:extLst>
          </p:cNvPr>
          <p:cNvSpPr/>
          <p:nvPr/>
        </p:nvSpPr>
        <p:spPr>
          <a:xfrm rot="1194636">
            <a:off x="4839495" y="5249893"/>
            <a:ext cx="757662" cy="381018"/>
          </a:xfrm>
          <a:prstGeom prst="hexagon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각 삼각형 117">
            <a:extLst>
              <a:ext uri="{FF2B5EF4-FFF2-40B4-BE49-F238E27FC236}">
                <a16:creationId xmlns:a16="http://schemas.microsoft.com/office/drawing/2014/main" id="{513CF4E1-24BE-49FB-BBAE-39F7479969F8}"/>
              </a:ext>
            </a:extLst>
          </p:cNvPr>
          <p:cNvSpPr/>
          <p:nvPr/>
        </p:nvSpPr>
        <p:spPr>
          <a:xfrm rot="16200000">
            <a:off x="5670300" y="5030955"/>
            <a:ext cx="455012" cy="516825"/>
          </a:xfrm>
          <a:prstGeom prst="rtTriangle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FD8DBCF-3CF0-476F-9A8B-FD41765A2639}"/>
              </a:ext>
            </a:extLst>
          </p:cNvPr>
          <p:cNvSpPr txBox="1"/>
          <p:nvPr/>
        </p:nvSpPr>
        <p:spPr>
          <a:xfrm>
            <a:off x="5903663" y="5181927"/>
            <a:ext cx="2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5" name="칠각형 144">
            <a:extLst>
              <a:ext uri="{FF2B5EF4-FFF2-40B4-BE49-F238E27FC236}">
                <a16:creationId xmlns:a16="http://schemas.microsoft.com/office/drawing/2014/main" id="{07745C25-3E92-4A97-9F34-F0138737BFF9}"/>
              </a:ext>
            </a:extLst>
          </p:cNvPr>
          <p:cNvSpPr>
            <a:spLocks noChangeAspect="1"/>
          </p:cNvSpPr>
          <p:nvPr/>
        </p:nvSpPr>
        <p:spPr>
          <a:xfrm rot="10800000">
            <a:off x="6794680" y="4109262"/>
            <a:ext cx="1463431" cy="1463431"/>
          </a:xfrm>
          <a:prstGeom prst="heptagon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육각형 145">
            <a:extLst>
              <a:ext uri="{FF2B5EF4-FFF2-40B4-BE49-F238E27FC236}">
                <a16:creationId xmlns:a16="http://schemas.microsoft.com/office/drawing/2014/main" id="{34B785A2-12CE-4E95-B0EA-7823EB52A202}"/>
              </a:ext>
            </a:extLst>
          </p:cNvPr>
          <p:cNvSpPr/>
          <p:nvPr/>
        </p:nvSpPr>
        <p:spPr>
          <a:xfrm rot="1194636">
            <a:off x="6836914" y="5249893"/>
            <a:ext cx="757662" cy="381018"/>
          </a:xfrm>
          <a:prstGeom prst="hexagon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각 삼각형 146">
            <a:extLst>
              <a:ext uri="{FF2B5EF4-FFF2-40B4-BE49-F238E27FC236}">
                <a16:creationId xmlns:a16="http://schemas.microsoft.com/office/drawing/2014/main" id="{7D99D653-2D91-40C4-BADE-2AB17CE73398}"/>
              </a:ext>
            </a:extLst>
          </p:cNvPr>
          <p:cNvSpPr/>
          <p:nvPr/>
        </p:nvSpPr>
        <p:spPr>
          <a:xfrm rot="16200000">
            <a:off x="7667719" y="5030955"/>
            <a:ext cx="455012" cy="516825"/>
          </a:xfrm>
          <a:prstGeom prst="rtTriangle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5AE4112-201E-442A-8F53-B9B5375DDDB3}"/>
              </a:ext>
            </a:extLst>
          </p:cNvPr>
          <p:cNvSpPr txBox="1"/>
          <p:nvPr/>
        </p:nvSpPr>
        <p:spPr>
          <a:xfrm>
            <a:off x="7901082" y="5181927"/>
            <a:ext cx="2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9" name="칠각형 148">
            <a:extLst>
              <a:ext uri="{FF2B5EF4-FFF2-40B4-BE49-F238E27FC236}">
                <a16:creationId xmlns:a16="http://schemas.microsoft.com/office/drawing/2014/main" id="{F23C76E4-2411-42C2-AE7F-F9F078E30754}"/>
              </a:ext>
            </a:extLst>
          </p:cNvPr>
          <p:cNvSpPr>
            <a:spLocks noChangeAspect="1"/>
          </p:cNvSpPr>
          <p:nvPr/>
        </p:nvSpPr>
        <p:spPr>
          <a:xfrm rot="10800000">
            <a:off x="8664181" y="4109262"/>
            <a:ext cx="1463431" cy="1463431"/>
          </a:xfrm>
          <a:prstGeom prst="heptagon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육각형 149">
            <a:extLst>
              <a:ext uri="{FF2B5EF4-FFF2-40B4-BE49-F238E27FC236}">
                <a16:creationId xmlns:a16="http://schemas.microsoft.com/office/drawing/2014/main" id="{B4686641-ACB3-4827-8406-91B19740E50D}"/>
              </a:ext>
            </a:extLst>
          </p:cNvPr>
          <p:cNvSpPr/>
          <p:nvPr/>
        </p:nvSpPr>
        <p:spPr>
          <a:xfrm rot="1194636">
            <a:off x="8706415" y="5249893"/>
            <a:ext cx="757662" cy="381018"/>
          </a:xfrm>
          <a:prstGeom prst="hexagon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각 삼각형 150">
            <a:extLst>
              <a:ext uri="{FF2B5EF4-FFF2-40B4-BE49-F238E27FC236}">
                <a16:creationId xmlns:a16="http://schemas.microsoft.com/office/drawing/2014/main" id="{CA701C77-D16F-4848-A941-82E35B90F291}"/>
              </a:ext>
            </a:extLst>
          </p:cNvPr>
          <p:cNvSpPr/>
          <p:nvPr/>
        </p:nvSpPr>
        <p:spPr>
          <a:xfrm rot="16200000">
            <a:off x="9537220" y="5030955"/>
            <a:ext cx="455012" cy="516825"/>
          </a:xfrm>
          <a:prstGeom prst="rtTriangle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1EA142C-9648-405C-91F2-CA847C7832DE}"/>
              </a:ext>
            </a:extLst>
          </p:cNvPr>
          <p:cNvSpPr txBox="1"/>
          <p:nvPr/>
        </p:nvSpPr>
        <p:spPr>
          <a:xfrm>
            <a:off x="9770583" y="5181927"/>
            <a:ext cx="2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03861A-7ED8-478E-BB7C-A38E1DB2685C}"/>
              </a:ext>
            </a:extLst>
          </p:cNvPr>
          <p:cNvGrpSpPr/>
          <p:nvPr/>
        </p:nvGrpSpPr>
        <p:grpSpPr>
          <a:xfrm rot="17009044">
            <a:off x="5824835" y="4110491"/>
            <a:ext cx="466430" cy="487032"/>
            <a:chOff x="6569848" y="2996836"/>
            <a:chExt cx="466430" cy="487032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FD52B1A5-570D-4894-9D18-90A0D188F13F}"/>
                </a:ext>
              </a:extLst>
            </p:cNvPr>
            <p:cNvSpPr/>
            <p:nvPr/>
          </p:nvSpPr>
          <p:spPr>
            <a:xfrm>
              <a:off x="6569848" y="3074344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이등변 삼각형 76">
              <a:extLst>
                <a:ext uri="{FF2B5EF4-FFF2-40B4-BE49-F238E27FC236}">
                  <a16:creationId xmlns:a16="http://schemas.microsoft.com/office/drawing/2014/main" id="{8381BD87-A098-49A8-B18A-9AD13CC91877}"/>
                </a:ext>
              </a:extLst>
            </p:cNvPr>
            <p:cNvSpPr/>
            <p:nvPr/>
          </p:nvSpPr>
          <p:spPr>
            <a:xfrm rot="10800000">
              <a:off x="6638241" y="2996836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0105D9C-7787-44A1-A48A-5C3C6BC75FC7}"/>
              </a:ext>
            </a:extLst>
          </p:cNvPr>
          <p:cNvGrpSpPr/>
          <p:nvPr/>
        </p:nvGrpSpPr>
        <p:grpSpPr>
          <a:xfrm rot="228706">
            <a:off x="7808479" y="4091325"/>
            <a:ext cx="597056" cy="594460"/>
            <a:chOff x="7587088" y="3024834"/>
            <a:chExt cx="597056" cy="594460"/>
          </a:xfrm>
        </p:grpSpPr>
        <p:sp>
          <p:nvSpPr>
            <p:cNvPr id="78" name="이등변 삼각형 77">
              <a:extLst>
                <a:ext uri="{FF2B5EF4-FFF2-40B4-BE49-F238E27FC236}">
                  <a16:creationId xmlns:a16="http://schemas.microsoft.com/office/drawing/2014/main" id="{122E37EE-CC97-421A-81EB-4C7A5F815776}"/>
                </a:ext>
              </a:extLst>
            </p:cNvPr>
            <p:cNvSpPr/>
            <p:nvPr/>
          </p:nvSpPr>
          <p:spPr>
            <a:xfrm>
              <a:off x="7706189" y="3074344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이등변 삼각형 82">
              <a:extLst>
                <a:ext uri="{FF2B5EF4-FFF2-40B4-BE49-F238E27FC236}">
                  <a16:creationId xmlns:a16="http://schemas.microsoft.com/office/drawing/2014/main" id="{9D46966A-49A1-4651-A27B-71730BDF1374}"/>
                </a:ext>
              </a:extLst>
            </p:cNvPr>
            <p:cNvSpPr/>
            <p:nvPr/>
          </p:nvSpPr>
          <p:spPr>
            <a:xfrm rot="10800000">
              <a:off x="7786107" y="3209770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id="{662835FE-6B3A-4647-A7AA-CA2E36E957C6}"/>
                </a:ext>
              </a:extLst>
            </p:cNvPr>
            <p:cNvSpPr/>
            <p:nvPr/>
          </p:nvSpPr>
          <p:spPr>
            <a:xfrm rot="10800000">
              <a:off x="7587088" y="3024834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2AB0181-BD77-4F96-AFE2-2C8D1888DB47}"/>
              </a:ext>
            </a:extLst>
          </p:cNvPr>
          <p:cNvGrpSpPr/>
          <p:nvPr/>
        </p:nvGrpSpPr>
        <p:grpSpPr>
          <a:xfrm rot="20511609">
            <a:off x="9662448" y="4037697"/>
            <a:ext cx="595051" cy="721876"/>
            <a:chOff x="9510408" y="3010098"/>
            <a:chExt cx="595051" cy="721876"/>
          </a:xfrm>
        </p:grpSpPr>
        <p:sp>
          <p:nvSpPr>
            <p:cNvPr id="105" name="이등변 삼각형 104">
              <a:extLst>
                <a:ext uri="{FF2B5EF4-FFF2-40B4-BE49-F238E27FC236}">
                  <a16:creationId xmlns:a16="http://schemas.microsoft.com/office/drawing/2014/main" id="{A6FC5F6A-F7FE-4A57-B9E0-D1C752C355CB}"/>
                </a:ext>
              </a:extLst>
            </p:cNvPr>
            <p:cNvSpPr/>
            <p:nvPr/>
          </p:nvSpPr>
          <p:spPr>
            <a:xfrm>
              <a:off x="9627504" y="3120369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이등변 삼각형 105">
              <a:extLst>
                <a:ext uri="{FF2B5EF4-FFF2-40B4-BE49-F238E27FC236}">
                  <a16:creationId xmlns:a16="http://schemas.microsoft.com/office/drawing/2014/main" id="{C9ADAC92-5DD7-4E4E-94FA-F4AFAF88D493}"/>
                </a:ext>
              </a:extLst>
            </p:cNvPr>
            <p:cNvSpPr/>
            <p:nvPr/>
          </p:nvSpPr>
          <p:spPr>
            <a:xfrm rot="10800000">
              <a:off x="9707422" y="3255795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5DDB4BB2-34C7-49F4-A76A-93550594B9BF}"/>
                </a:ext>
              </a:extLst>
            </p:cNvPr>
            <p:cNvSpPr/>
            <p:nvPr/>
          </p:nvSpPr>
          <p:spPr>
            <a:xfrm rot="10800000">
              <a:off x="9589888" y="3322450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이등변 삼각형 107">
              <a:extLst>
                <a:ext uri="{FF2B5EF4-FFF2-40B4-BE49-F238E27FC236}">
                  <a16:creationId xmlns:a16="http://schemas.microsoft.com/office/drawing/2014/main" id="{379AC9DC-5717-4467-B786-16C5CB133DD8}"/>
                </a:ext>
              </a:extLst>
            </p:cNvPr>
            <p:cNvSpPr/>
            <p:nvPr/>
          </p:nvSpPr>
          <p:spPr>
            <a:xfrm>
              <a:off x="9510408" y="3010098"/>
              <a:ext cx="398037" cy="4095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9" name="그림 108">
            <a:extLst>
              <a:ext uri="{FF2B5EF4-FFF2-40B4-BE49-F238E27FC236}">
                <a16:creationId xmlns:a16="http://schemas.microsoft.com/office/drawing/2014/main" id="{8756610E-779F-4A10-8044-950712CF38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81" r="96012" b="32832"/>
          <a:stretch/>
        </p:blipFill>
        <p:spPr>
          <a:xfrm>
            <a:off x="10233616" y="1364193"/>
            <a:ext cx="1820914" cy="1569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37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130F1C-FE96-47F9-9D54-D2B6FF189D2E}"/>
              </a:ext>
            </a:extLst>
          </p:cNvPr>
          <p:cNvSpPr/>
          <p:nvPr/>
        </p:nvSpPr>
        <p:spPr>
          <a:xfrm>
            <a:off x="930112" y="159414"/>
            <a:ext cx="6396995" cy="1382497"/>
          </a:xfrm>
          <a:prstGeom prst="rect">
            <a:avLst/>
          </a:prstGeom>
          <a:gradFill flip="none" rotWithShape="1">
            <a:gsLst>
              <a:gs pos="91000">
                <a:schemeClr val="bg1">
                  <a:lumMod val="5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E5C0570-7F6E-4744-B739-EA8E80184130}"/>
              </a:ext>
            </a:extLst>
          </p:cNvPr>
          <p:cNvSpPr>
            <a:spLocks noChangeAspect="1"/>
          </p:cNvSpPr>
          <p:nvPr/>
        </p:nvSpPr>
        <p:spPr>
          <a:xfrm>
            <a:off x="1090234" y="368300"/>
            <a:ext cx="879357" cy="87935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A6AB651-D494-48C0-B476-E4C9A9BE3CB7}"/>
              </a:ext>
            </a:extLst>
          </p:cNvPr>
          <p:cNvSpPr>
            <a:spLocks noChangeAspect="1"/>
          </p:cNvSpPr>
          <p:nvPr/>
        </p:nvSpPr>
        <p:spPr>
          <a:xfrm>
            <a:off x="2129713" y="368300"/>
            <a:ext cx="879357" cy="87935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BFDDBB3-2711-44E4-A084-1F668CFAC767}"/>
              </a:ext>
            </a:extLst>
          </p:cNvPr>
          <p:cNvSpPr>
            <a:spLocks noChangeAspect="1"/>
          </p:cNvSpPr>
          <p:nvPr/>
        </p:nvSpPr>
        <p:spPr>
          <a:xfrm>
            <a:off x="3169192" y="368300"/>
            <a:ext cx="879357" cy="87935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B95CA50-F8E4-4DF0-9D62-569107A4C0E4}"/>
              </a:ext>
            </a:extLst>
          </p:cNvPr>
          <p:cNvSpPr>
            <a:spLocks noChangeAspect="1"/>
          </p:cNvSpPr>
          <p:nvPr/>
        </p:nvSpPr>
        <p:spPr>
          <a:xfrm>
            <a:off x="4208671" y="368300"/>
            <a:ext cx="879357" cy="87935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BC3DB3-FBD4-4006-9200-853645598E44}"/>
              </a:ext>
            </a:extLst>
          </p:cNvPr>
          <p:cNvSpPr>
            <a:spLocks noChangeAspect="1"/>
          </p:cNvSpPr>
          <p:nvPr/>
        </p:nvSpPr>
        <p:spPr>
          <a:xfrm>
            <a:off x="5248150" y="368300"/>
            <a:ext cx="879357" cy="87935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50B6C4F-2940-4D49-ADDC-698B52BC3478}"/>
              </a:ext>
            </a:extLst>
          </p:cNvPr>
          <p:cNvSpPr>
            <a:spLocks noChangeAspect="1"/>
          </p:cNvSpPr>
          <p:nvPr/>
        </p:nvSpPr>
        <p:spPr>
          <a:xfrm>
            <a:off x="6287629" y="368300"/>
            <a:ext cx="879357" cy="87935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27D222B-BA9D-4552-8637-E674D892B33A}"/>
              </a:ext>
            </a:extLst>
          </p:cNvPr>
          <p:cNvSpPr>
            <a:spLocks noChangeAspect="1"/>
          </p:cNvSpPr>
          <p:nvPr/>
        </p:nvSpPr>
        <p:spPr>
          <a:xfrm>
            <a:off x="2129713" y="4344527"/>
            <a:ext cx="879357" cy="879357"/>
          </a:xfrm>
          <a:prstGeom prst="ellipse">
            <a:avLst/>
          </a:prstGeom>
          <a:solidFill>
            <a:srgbClr val="FFC00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0C7069-514B-4C4F-9A1F-1C0687EEAC1F}"/>
              </a:ext>
            </a:extLst>
          </p:cNvPr>
          <p:cNvSpPr>
            <a:spLocks noChangeAspect="1"/>
          </p:cNvSpPr>
          <p:nvPr/>
        </p:nvSpPr>
        <p:spPr>
          <a:xfrm>
            <a:off x="3169192" y="4344527"/>
            <a:ext cx="879357" cy="879357"/>
          </a:xfrm>
          <a:prstGeom prst="ellipse">
            <a:avLst/>
          </a:prstGeom>
          <a:solidFill>
            <a:srgbClr val="FFFF0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1668784-2D7E-4DF2-8641-1280713766AA}"/>
              </a:ext>
            </a:extLst>
          </p:cNvPr>
          <p:cNvSpPr>
            <a:spLocks noChangeAspect="1"/>
          </p:cNvSpPr>
          <p:nvPr/>
        </p:nvSpPr>
        <p:spPr>
          <a:xfrm>
            <a:off x="4208671" y="4344527"/>
            <a:ext cx="879357" cy="879357"/>
          </a:xfrm>
          <a:prstGeom prst="ellipse">
            <a:avLst/>
          </a:prstGeom>
          <a:solidFill>
            <a:srgbClr val="92D05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EB71A7A-968B-4256-829A-A62E11CE345E}"/>
              </a:ext>
            </a:extLst>
          </p:cNvPr>
          <p:cNvSpPr>
            <a:spLocks noChangeAspect="1"/>
          </p:cNvSpPr>
          <p:nvPr/>
        </p:nvSpPr>
        <p:spPr>
          <a:xfrm>
            <a:off x="5248150" y="4344527"/>
            <a:ext cx="879357" cy="879357"/>
          </a:xfrm>
          <a:prstGeom prst="ellipse">
            <a:avLst/>
          </a:prstGeom>
          <a:solidFill>
            <a:srgbClr val="00B0F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248A17F-96EB-4F37-8E91-4761E41DA1A3}"/>
              </a:ext>
            </a:extLst>
          </p:cNvPr>
          <p:cNvSpPr>
            <a:spLocks noChangeAspect="1"/>
          </p:cNvSpPr>
          <p:nvPr/>
        </p:nvSpPr>
        <p:spPr>
          <a:xfrm>
            <a:off x="6287629" y="4344527"/>
            <a:ext cx="879357" cy="879357"/>
          </a:xfrm>
          <a:prstGeom prst="ellipse">
            <a:avLst/>
          </a:prstGeom>
          <a:solidFill>
            <a:srgbClr val="0070C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4A2D0CB-5E81-43B6-B7D3-360D4AA39F95}"/>
              </a:ext>
            </a:extLst>
          </p:cNvPr>
          <p:cNvSpPr>
            <a:spLocks noChangeAspect="1"/>
          </p:cNvSpPr>
          <p:nvPr/>
        </p:nvSpPr>
        <p:spPr>
          <a:xfrm>
            <a:off x="7327107" y="4344527"/>
            <a:ext cx="879357" cy="879357"/>
          </a:xfrm>
          <a:prstGeom prst="ellipse">
            <a:avLst/>
          </a:prstGeom>
          <a:solidFill>
            <a:srgbClr val="7030A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3B0A5DD-4C60-4D7A-B767-8622B3E1A77B}"/>
              </a:ext>
            </a:extLst>
          </p:cNvPr>
          <p:cNvGrpSpPr/>
          <p:nvPr/>
        </p:nvGrpSpPr>
        <p:grpSpPr>
          <a:xfrm flipH="1">
            <a:off x="647113" y="1704512"/>
            <a:ext cx="6798508" cy="808961"/>
            <a:chOff x="647113" y="1704512"/>
            <a:chExt cx="6798508" cy="80896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46436A-733F-4931-AD45-2396243AEB56}"/>
                </a:ext>
              </a:extLst>
            </p:cNvPr>
            <p:cNvSpPr/>
            <p:nvPr/>
          </p:nvSpPr>
          <p:spPr>
            <a:xfrm rot="5400000">
              <a:off x="3741607" y="-1271469"/>
              <a:ext cx="728032" cy="6679995"/>
            </a:xfrm>
            <a:prstGeom prst="rect">
              <a:avLst/>
            </a:prstGeom>
            <a:gradFill flip="none" rotWithShape="1">
              <a:gsLst>
                <a:gs pos="91000">
                  <a:schemeClr val="bg1">
                    <a:lumMod val="50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id="{D3C5A9CB-4129-46C3-B8B4-98654D0530C5}"/>
                </a:ext>
              </a:extLst>
            </p:cNvPr>
            <p:cNvSpPr/>
            <p:nvPr/>
          </p:nvSpPr>
          <p:spPr>
            <a:xfrm flipH="1" flipV="1">
              <a:off x="647113" y="2413379"/>
              <a:ext cx="6798508" cy="100094"/>
            </a:xfrm>
            <a:prstGeom prst="snip1Rect">
              <a:avLst>
                <a:gd name="adj" fmla="val 50000"/>
              </a:avLst>
            </a:prstGeom>
            <a:gradFill>
              <a:gsLst>
                <a:gs pos="91000">
                  <a:schemeClr val="accent4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FC2A136D-B772-4973-A3A9-3CD0AD003D47}"/>
                </a:ext>
              </a:extLst>
            </p:cNvPr>
            <p:cNvSpPr/>
            <p:nvPr/>
          </p:nvSpPr>
          <p:spPr>
            <a:xfrm rot="16200000">
              <a:off x="343267" y="2008358"/>
              <a:ext cx="728031" cy="120340"/>
            </a:xfrm>
            <a:prstGeom prst="snip1Rect">
              <a:avLst>
                <a:gd name="adj" fmla="val 50000"/>
              </a:avLst>
            </a:prstGeom>
            <a:gradFill>
              <a:gsLst>
                <a:gs pos="91000">
                  <a:schemeClr val="accent4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EF6BE78-09C6-44FF-8B5A-F68265F9D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6" t="26996" b="48591"/>
          <a:stretch/>
        </p:blipFill>
        <p:spPr>
          <a:xfrm>
            <a:off x="10570211" y="3139567"/>
            <a:ext cx="822024" cy="2808796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858AD7C7-E07E-42A6-AD68-3D0AE40BBF83}"/>
              </a:ext>
            </a:extLst>
          </p:cNvPr>
          <p:cNvGrpSpPr/>
          <p:nvPr/>
        </p:nvGrpSpPr>
        <p:grpSpPr>
          <a:xfrm>
            <a:off x="854866" y="1868855"/>
            <a:ext cx="868766" cy="513597"/>
            <a:chOff x="2571154" y="5613506"/>
            <a:chExt cx="868766" cy="513597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9E6AD16-2BA8-4742-9CF9-CC510C90A4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154" y="5635045"/>
              <a:ext cx="470518" cy="470518"/>
            </a:xfrm>
            <a:prstGeom prst="ellipse">
              <a:avLst/>
            </a:prstGeom>
            <a:solidFill>
              <a:srgbClr val="FF0000"/>
            </a:solidFill>
            <a:ln w="31750" cmpd="thickThin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16304BD-3A72-45CB-9DD2-AFF37C947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04" t="22353" r="32410" b="34222"/>
            <a:stretch/>
          </p:blipFill>
          <p:spPr>
            <a:xfrm>
              <a:off x="3071673" y="5613506"/>
              <a:ext cx="368247" cy="513597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1DC4413-ACD7-4972-AD08-90C047AB9B74}"/>
              </a:ext>
            </a:extLst>
          </p:cNvPr>
          <p:cNvGrpSpPr/>
          <p:nvPr/>
        </p:nvGrpSpPr>
        <p:grpSpPr>
          <a:xfrm>
            <a:off x="1753633" y="1868854"/>
            <a:ext cx="868766" cy="513597"/>
            <a:chOff x="2571154" y="5613506"/>
            <a:chExt cx="868766" cy="513597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21C5E6D-B7A1-4D46-9142-49FEAD40A4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154" y="5635045"/>
              <a:ext cx="470518" cy="470518"/>
            </a:xfrm>
            <a:prstGeom prst="ellipse">
              <a:avLst/>
            </a:prstGeom>
            <a:solidFill>
              <a:srgbClr val="FFC000"/>
            </a:solidFill>
            <a:ln w="31750" cmpd="thickThin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D908F00-409A-4B51-AE37-7FCE30BCE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04" t="22353" r="32410" b="34222"/>
            <a:stretch/>
          </p:blipFill>
          <p:spPr>
            <a:xfrm>
              <a:off x="3071673" y="5613506"/>
              <a:ext cx="368247" cy="513597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FBD2181-6A33-4E72-B574-87266845E277}"/>
              </a:ext>
            </a:extLst>
          </p:cNvPr>
          <p:cNvGrpSpPr/>
          <p:nvPr/>
        </p:nvGrpSpPr>
        <p:grpSpPr>
          <a:xfrm>
            <a:off x="2652400" y="1868304"/>
            <a:ext cx="868766" cy="513597"/>
            <a:chOff x="2571154" y="5613506"/>
            <a:chExt cx="868766" cy="513597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EDF85D1-A95F-4357-9BCB-B9AB6F92DE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154" y="5635045"/>
              <a:ext cx="470518" cy="470518"/>
            </a:xfrm>
            <a:prstGeom prst="ellipse">
              <a:avLst/>
            </a:prstGeom>
            <a:solidFill>
              <a:srgbClr val="FFFF00"/>
            </a:solidFill>
            <a:ln w="31750" cmpd="thickThin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0C0BDD3-328A-4770-BC35-B98AC12B74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04" t="22353" r="32410" b="34222"/>
            <a:stretch/>
          </p:blipFill>
          <p:spPr>
            <a:xfrm>
              <a:off x="3071673" y="5613506"/>
              <a:ext cx="368247" cy="513597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5CA5016-7A70-4A1A-9C64-F5F0E52BA039}"/>
              </a:ext>
            </a:extLst>
          </p:cNvPr>
          <p:cNvGrpSpPr/>
          <p:nvPr/>
        </p:nvGrpSpPr>
        <p:grpSpPr>
          <a:xfrm>
            <a:off x="3551167" y="1868303"/>
            <a:ext cx="868766" cy="513597"/>
            <a:chOff x="2571154" y="5613506"/>
            <a:chExt cx="868766" cy="513597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C3E6FD6-6533-4CCA-BF9B-7C04B3E2C4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154" y="5635045"/>
              <a:ext cx="470518" cy="470518"/>
            </a:xfrm>
            <a:prstGeom prst="ellipse">
              <a:avLst/>
            </a:prstGeom>
            <a:solidFill>
              <a:srgbClr val="92D050"/>
            </a:solidFill>
            <a:ln w="31750" cmpd="thickThin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2102022-2EAC-459C-B36B-CE2615C38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04" t="22353" r="32410" b="34222"/>
            <a:stretch/>
          </p:blipFill>
          <p:spPr>
            <a:xfrm>
              <a:off x="3071673" y="5613506"/>
              <a:ext cx="368247" cy="513597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68DE23B-0CA6-4C74-BE0C-E28DCF912E9F}"/>
              </a:ext>
            </a:extLst>
          </p:cNvPr>
          <p:cNvGrpSpPr/>
          <p:nvPr/>
        </p:nvGrpSpPr>
        <p:grpSpPr>
          <a:xfrm>
            <a:off x="4449934" y="1868855"/>
            <a:ext cx="868766" cy="513597"/>
            <a:chOff x="2571154" y="5613506"/>
            <a:chExt cx="868766" cy="513597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1E3D127-C967-4866-9BFF-803B5F0877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154" y="5635045"/>
              <a:ext cx="470518" cy="470518"/>
            </a:xfrm>
            <a:prstGeom prst="ellipse">
              <a:avLst/>
            </a:prstGeom>
            <a:solidFill>
              <a:srgbClr val="00B0F0"/>
            </a:solidFill>
            <a:ln w="31750" cmpd="thickThin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9EA5018D-05AA-4D21-A698-09D4527A3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04" t="22353" r="32410" b="34222"/>
            <a:stretch/>
          </p:blipFill>
          <p:spPr>
            <a:xfrm>
              <a:off x="3071673" y="5613506"/>
              <a:ext cx="368247" cy="513597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D5D0B1C-E7E8-4BFB-A032-41BFFAAA3B26}"/>
              </a:ext>
            </a:extLst>
          </p:cNvPr>
          <p:cNvGrpSpPr/>
          <p:nvPr/>
        </p:nvGrpSpPr>
        <p:grpSpPr>
          <a:xfrm>
            <a:off x="5348701" y="1862197"/>
            <a:ext cx="868766" cy="513597"/>
            <a:chOff x="2571154" y="5613506"/>
            <a:chExt cx="868766" cy="513597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21EA33F-8A56-4D12-BC0B-3430429737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154" y="5635045"/>
              <a:ext cx="470518" cy="470518"/>
            </a:xfrm>
            <a:prstGeom prst="ellipse">
              <a:avLst/>
            </a:prstGeom>
            <a:solidFill>
              <a:srgbClr val="002060"/>
            </a:solidFill>
            <a:ln w="31750" cmpd="thickThin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F233E0C-BB57-4302-8841-0778838BB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04" t="22353" r="32410" b="34222"/>
            <a:stretch/>
          </p:blipFill>
          <p:spPr>
            <a:xfrm>
              <a:off x="3071673" y="5613506"/>
              <a:ext cx="368247" cy="513597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430739D-66A6-4F4B-8207-899BEA321C66}"/>
              </a:ext>
            </a:extLst>
          </p:cNvPr>
          <p:cNvGrpSpPr/>
          <p:nvPr/>
        </p:nvGrpSpPr>
        <p:grpSpPr>
          <a:xfrm>
            <a:off x="6247468" y="1867283"/>
            <a:ext cx="868766" cy="513597"/>
            <a:chOff x="2571154" y="5613506"/>
            <a:chExt cx="868766" cy="513597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DAF33B7-6554-409B-875D-7EBF83AB6A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154" y="5635045"/>
              <a:ext cx="470518" cy="470518"/>
            </a:xfrm>
            <a:prstGeom prst="ellipse">
              <a:avLst/>
            </a:prstGeom>
            <a:solidFill>
              <a:srgbClr val="7030A0"/>
            </a:solidFill>
            <a:ln w="31750" cmpd="thickThin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82B7D02-D86B-424C-9E66-733389ABC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04" t="22353" r="32410" b="34222"/>
            <a:stretch/>
          </p:blipFill>
          <p:spPr>
            <a:xfrm>
              <a:off x="3071673" y="5613506"/>
              <a:ext cx="368247" cy="513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2758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1D8F824-C2F1-43D2-B975-5A0B6EC010FF}"/>
              </a:ext>
            </a:extLst>
          </p:cNvPr>
          <p:cNvSpPr/>
          <p:nvPr/>
        </p:nvSpPr>
        <p:spPr>
          <a:xfrm>
            <a:off x="6889072" y="1678948"/>
            <a:ext cx="972491" cy="4109798"/>
          </a:xfrm>
          <a:prstGeom prst="rect">
            <a:avLst/>
          </a:prstGeom>
          <a:solidFill>
            <a:schemeClr val="bg1">
              <a:lumMod val="6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8A3C9C1-9565-4F10-97A7-DEC7C875D530}"/>
              </a:ext>
            </a:extLst>
          </p:cNvPr>
          <p:cNvSpPr>
            <a:spLocks noChangeAspect="1"/>
          </p:cNvSpPr>
          <p:nvPr/>
        </p:nvSpPr>
        <p:spPr>
          <a:xfrm>
            <a:off x="6992797" y="1890393"/>
            <a:ext cx="470518" cy="470518"/>
          </a:xfrm>
          <a:prstGeom prst="ellipse">
            <a:avLst/>
          </a:prstGeom>
          <a:solidFill>
            <a:srgbClr val="FF000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4D0507-EAE6-45DB-92D7-7814F0AA0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4" t="22353" r="32410" b="34222"/>
          <a:stretch/>
        </p:blipFill>
        <p:spPr>
          <a:xfrm>
            <a:off x="7493316" y="1868854"/>
            <a:ext cx="368247" cy="51359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210108B-0677-4D34-AF05-ECB4EC69A662}"/>
              </a:ext>
            </a:extLst>
          </p:cNvPr>
          <p:cNvSpPr>
            <a:spLocks noChangeAspect="1"/>
          </p:cNvSpPr>
          <p:nvPr/>
        </p:nvSpPr>
        <p:spPr>
          <a:xfrm>
            <a:off x="6992797" y="2403990"/>
            <a:ext cx="470518" cy="470518"/>
          </a:xfrm>
          <a:prstGeom prst="ellipse">
            <a:avLst/>
          </a:prstGeom>
          <a:solidFill>
            <a:srgbClr val="FFC00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7715C2-B655-422B-B2DF-3B2EA8989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4" t="22353" r="32410" b="34222"/>
          <a:stretch/>
        </p:blipFill>
        <p:spPr>
          <a:xfrm>
            <a:off x="7493316" y="2382451"/>
            <a:ext cx="368247" cy="513597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6D23BF3-011D-42C4-9FC5-B47EB2C2E836}"/>
              </a:ext>
            </a:extLst>
          </p:cNvPr>
          <p:cNvSpPr>
            <a:spLocks noChangeAspect="1"/>
          </p:cNvSpPr>
          <p:nvPr/>
        </p:nvSpPr>
        <p:spPr>
          <a:xfrm>
            <a:off x="6992797" y="2936942"/>
            <a:ext cx="470518" cy="470518"/>
          </a:xfrm>
          <a:prstGeom prst="ellipse">
            <a:avLst/>
          </a:prstGeom>
          <a:solidFill>
            <a:srgbClr val="FFFF0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16CD57-0609-44CA-9E00-C0A5B8205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4" t="22353" r="32410" b="34222"/>
          <a:stretch/>
        </p:blipFill>
        <p:spPr>
          <a:xfrm>
            <a:off x="7493316" y="2915403"/>
            <a:ext cx="368247" cy="51359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AC35656-23DD-4D64-99BD-E533457F3228}"/>
              </a:ext>
            </a:extLst>
          </p:cNvPr>
          <p:cNvSpPr>
            <a:spLocks noChangeAspect="1"/>
          </p:cNvSpPr>
          <p:nvPr/>
        </p:nvSpPr>
        <p:spPr>
          <a:xfrm>
            <a:off x="6992797" y="3491435"/>
            <a:ext cx="470518" cy="470518"/>
          </a:xfrm>
          <a:prstGeom prst="ellipse">
            <a:avLst/>
          </a:prstGeom>
          <a:solidFill>
            <a:srgbClr val="92D05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5190330-8837-47FF-94BC-662F3DC0A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4" t="22353" r="32410" b="34222"/>
          <a:stretch/>
        </p:blipFill>
        <p:spPr>
          <a:xfrm>
            <a:off x="7493316" y="3469896"/>
            <a:ext cx="368247" cy="513597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2F6DD3FA-8BE5-453B-B6EF-7C9EE07F8CE0}"/>
              </a:ext>
            </a:extLst>
          </p:cNvPr>
          <p:cNvSpPr>
            <a:spLocks noChangeAspect="1"/>
          </p:cNvSpPr>
          <p:nvPr/>
        </p:nvSpPr>
        <p:spPr>
          <a:xfrm>
            <a:off x="6992797" y="4029374"/>
            <a:ext cx="470518" cy="470518"/>
          </a:xfrm>
          <a:prstGeom prst="ellipse">
            <a:avLst/>
          </a:prstGeom>
          <a:solidFill>
            <a:srgbClr val="00B0F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352D98B-BDCA-4ED4-8AA0-2E50EDC2E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4" t="22353" r="32410" b="34222"/>
          <a:stretch/>
        </p:blipFill>
        <p:spPr>
          <a:xfrm>
            <a:off x="7493316" y="4007835"/>
            <a:ext cx="368247" cy="513597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C2D468DC-FAD7-4164-A105-2C44406B8D7F}"/>
              </a:ext>
            </a:extLst>
          </p:cNvPr>
          <p:cNvSpPr>
            <a:spLocks noChangeAspect="1"/>
          </p:cNvSpPr>
          <p:nvPr/>
        </p:nvSpPr>
        <p:spPr>
          <a:xfrm>
            <a:off x="6992797" y="4556038"/>
            <a:ext cx="470518" cy="470518"/>
          </a:xfrm>
          <a:prstGeom prst="ellipse">
            <a:avLst/>
          </a:prstGeom>
          <a:solidFill>
            <a:srgbClr val="00206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706C561-8574-42BB-B194-05A6C04A6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4" t="22353" r="32410" b="34222"/>
          <a:stretch/>
        </p:blipFill>
        <p:spPr>
          <a:xfrm>
            <a:off x="7493316" y="4534499"/>
            <a:ext cx="368247" cy="513597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141A3D78-BB11-4E0B-9301-74D07BE43D16}"/>
              </a:ext>
            </a:extLst>
          </p:cNvPr>
          <p:cNvSpPr>
            <a:spLocks noChangeAspect="1"/>
          </p:cNvSpPr>
          <p:nvPr/>
        </p:nvSpPr>
        <p:spPr>
          <a:xfrm>
            <a:off x="6992797" y="5104241"/>
            <a:ext cx="470518" cy="470518"/>
          </a:xfrm>
          <a:prstGeom prst="ellipse">
            <a:avLst/>
          </a:prstGeom>
          <a:solidFill>
            <a:srgbClr val="7030A0"/>
          </a:solidFill>
          <a:ln w="31750" cmpd="thickThin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339B6BF-5B3C-4E72-B26B-61708D236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4" t="22353" r="32410" b="34222"/>
          <a:stretch/>
        </p:blipFill>
        <p:spPr>
          <a:xfrm>
            <a:off x="7493316" y="5082702"/>
            <a:ext cx="368247" cy="513597"/>
          </a:xfrm>
          <a:prstGeom prst="rect">
            <a:avLst/>
          </a:prstGeom>
        </p:spPr>
      </p:pic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65171FC5-45D3-4701-8552-F52137ABA697}"/>
              </a:ext>
            </a:extLst>
          </p:cNvPr>
          <p:cNvSpPr/>
          <p:nvPr/>
        </p:nvSpPr>
        <p:spPr>
          <a:xfrm flipH="1">
            <a:off x="6798507" y="1580730"/>
            <a:ext cx="1063055" cy="100094"/>
          </a:xfrm>
          <a:prstGeom prst="snip1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잘린 한쪽 모서리 28">
            <a:extLst>
              <a:ext uri="{FF2B5EF4-FFF2-40B4-BE49-F238E27FC236}">
                <a16:creationId xmlns:a16="http://schemas.microsoft.com/office/drawing/2014/main" id="{9163E82D-0546-4C9E-B089-560CFA048C8E}"/>
              </a:ext>
            </a:extLst>
          </p:cNvPr>
          <p:cNvSpPr/>
          <p:nvPr/>
        </p:nvSpPr>
        <p:spPr>
          <a:xfrm flipH="1" flipV="1">
            <a:off x="6798507" y="5788746"/>
            <a:ext cx="1063055" cy="100094"/>
          </a:xfrm>
          <a:prstGeom prst="snip1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잘린 위쪽 모서리 31">
            <a:extLst>
              <a:ext uri="{FF2B5EF4-FFF2-40B4-BE49-F238E27FC236}">
                <a16:creationId xmlns:a16="http://schemas.microsoft.com/office/drawing/2014/main" id="{F1B56A10-A896-4740-A7EC-35AAC574C860}"/>
              </a:ext>
            </a:extLst>
          </p:cNvPr>
          <p:cNvSpPr/>
          <p:nvPr/>
        </p:nvSpPr>
        <p:spPr>
          <a:xfrm rot="5400000">
            <a:off x="5761986" y="3680306"/>
            <a:ext cx="4308108" cy="108959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위쪽 모서리 32">
            <a:extLst>
              <a:ext uri="{FF2B5EF4-FFF2-40B4-BE49-F238E27FC236}">
                <a16:creationId xmlns:a16="http://schemas.microsoft.com/office/drawing/2014/main" id="{062ABE04-669B-44EC-A6FC-FD007338C6F4}"/>
              </a:ext>
            </a:extLst>
          </p:cNvPr>
          <p:cNvSpPr/>
          <p:nvPr/>
        </p:nvSpPr>
        <p:spPr>
          <a:xfrm rot="5400000">
            <a:off x="5793214" y="3711926"/>
            <a:ext cx="4308108" cy="4572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52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5EC8E2F-3400-42D0-91B6-3DBCD577C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263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1CFAA0-D51D-4526-AD01-831EA7415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335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57B0E3F-8176-4C67-A5DB-3E571E1BE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407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EE91240-200A-453A-8201-0769979DD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479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01EA3D-40B9-4571-BA89-5DE43D0CA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551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6B77704-429E-420A-BBE3-ABB2625C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191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A32554A-6C2D-4A02-AED6-D1389E38384F}"/>
              </a:ext>
            </a:extLst>
          </p:cNvPr>
          <p:cNvSpPr>
            <a:spLocks noChangeAspect="1"/>
          </p:cNvSpPr>
          <p:nvPr/>
        </p:nvSpPr>
        <p:spPr>
          <a:xfrm>
            <a:off x="3740785" y="16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CFFF41A-B6A5-4D41-BFC1-EB2226626472}"/>
              </a:ext>
            </a:extLst>
          </p:cNvPr>
          <p:cNvSpPr>
            <a:spLocks noChangeAspect="1"/>
          </p:cNvSpPr>
          <p:nvPr/>
        </p:nvSpPr>
        <p:spPr>
          <a:xfrm>
            <a:off x="4460785" y="16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8FBAF0C-46EB-4671-A35B-53B84F3CB669}"/>
              </a:ext>
            </a:extLst>
          </p:cNvPr>
          <p:cNvSpPr>
            <a:spLocks noChangeAspect="1"/>
          </p:cNvSpPr>
          <p:nvPr/>
        </p:nvSpPr>
        <p:spPr>
          <a:xfrm>
            <a:off x="5180785" y="16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3C3255F-663E-4183-B70D-C119C93503AB}"/>
              </a:ext>
            </a:extLst>
          </p:cNvPr>
          <p:cNvSpPr>
            <a:spLocks noChangeAspect="1"/>
          </p:cNvSpPr>
          <p:nvPr/>
        </p:nvSpPr>
        <p:spPr>
          <a:xfrm>
            <a:off x="3740785" y="23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93AC757-8B6F-48F3-A139-84F0F5B19606}"/>
              </a:ext>
            </a:extLst>
          </p:cNvPr>
          <p:cNvSpPr>
            <a:spLocks noChangeAspect="1"/>
          </p:cNvSpPr>
          <p:nvPr/>
        </p:nvSpPr>
        <p:spPr>
          <a:xfrm>
            <a:off x="4460785" y="23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6140472-1B51-4058-9DC1-A69D602B837D}"/>
              </a:ext>
            </a:extLst>
          </p:cNvPr>
          <p:cNvSpPr>
            <a:spLocks noChangeAspect="1"/>
          </p:cNvSpPr>
          <p:nvPr/>
        </p:nvSpPr>
        <p:spPr>
          <a:xfrm>
            <a:off x="5180785" y="23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37CFB70-CAC1-414B-B0FB-D45E2264C2D5}"/>
              </a:ext>
            </a:extLst>
          </p:cNvPr>
          <p:cNvSpPr>
            <a:spLocks noChangeAspect="1"/>
          </p:cNvSpPr>
          <p:nvPr/>
        </p:nvSpPr>
        <p:spPr>
          <a:xfrm>
            <a:off x="3740785" y="311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AA7B4C1-6ED9-4846-B53C-FC6639BEBAB7}"/>
              </a:ext>
            </a:extLst>
          </p:cNvPr>
          <p:cNvSpPr>
            <a:spLocks noChangeAspect="1"/>
          </p:cNvSpPr>
          <p:nvPr/>
        </p:nvSpPr>
        <p:spPr>
          <a:xfrm>
            <a:off x="4460785" y="311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C564BC0-999B-46BF-92E8-F333A3801955}"/>
              </a:ext>
            </a:extLst>
          </p:cNvPr>
          <p:cNvSpPr>
            <a:spLocks noChangeAspect="1"/>
          </p:cNvSpPr>
          <p:nvPr/>
        </p:nvSpPr>
        <p:spPr>
          <a:xfrm>
            <a:off x="5180785" y="311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1D37B30-9DEB-460F-BC3B-F6D84540980E}"/>
              </a:ext>
            </a:extLst>
          </p:cNvPr>
          <p:cNvSpPr>
            <a:spLocks noChangeAspect="1"/>
          </p:cNvSpPr>
          <p:nvPr/>
        </p:nvSpPr>
        <p:spPr>
          <a:xfrm>
            <a:off x="3740785" y="383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4ECC341-28C2-45F8-BC83-9F0A8654F7BB}"/>
              </a:ext>
            </a:extLst>
          </p:cNvPr>
          <p:cNvSpPr>
            <a:spLocks noChangeAspect="1"/>
          </p:cNvSpPr>
          <p:nvPr/>
        </p:nvSpPr>
        <p:spPr>
          <a:xfrm>
            <a:off x="4460785" y="383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15CD500-5FF6-4EAB-986A-4158B878E74C}"/>
              </a:ext>
            </a:extLst>
          </p:cNvPr>
          <p:cNvSpPr>
            <a:spLocks noChangeAspect="1"/>
          </p:cNvSpPr>
          <p:nvPr/>
        </p:nvSpPr>
        <p:spPr>
          <a:xfrm>
            <a:off x="5180785" y="383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1F8B96D-CAE8-467B-9A00-6F22060D7E32}"/>
              </a:ext>
            </a:extLst>
          </p:cNvPr>
          <p:cNvSpPr>
            <a:spLocks noChangeAspect="1"/>
          </p:cNvSpPr>
          <p:nvPr/>
        </p:nvSpPr>
        <p:spPr>
          <a:xfrm>
            <a:off x="3740785" y="455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9794F1F-0872-4FDB-864A-24663647559F}"/>
              </a:ext>
            </a:extLst>
          </p:cNvPr>
          <p:cNvSpPr>
            <a:spLocks noChangeAspect="1"/>
          </p:cNvSpPr>
          <p:nvPr/>
        </p:nvSpPr>
        <p:spPr>
          <a:xfrm>
            <a:off x="4460785" y="455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E9624A0-ED8F-4171-A7B0-57F1F746D1E0}"/>
              </a:ext>
            </a:extLst>
          </p:cNvPr>
          <p:cNvSpPr>
            <a:spLocks noChangeAspect="1"/>
          </p:cNvSpPr>
          <p:nvPr/>
        </p:nvSpPr>
        <p:spPr>
          <a:xfrm>
            <a:off x="5180785" y="455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CA0C3DB-9BDE-4FF5-83CD-9A8B9A7BF2FA}"/>
              </a:ext>
            </a:extLst>
          </p:cNvPr>
          <p:cNvSpPr>
            <a:spLocks noChangeAspect="1"/>
          </p:cNvSpPr>
          <p:nvPr/>
        </p:nvSpPr>
        <p:spPr>
          <a:xfrm>
            <a:off x="3740785" y="52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677E70-C69D-4F1E-A893-50951E66C3C4}"/>
              </a:ext>
            </a:extLst>
          </p:cNvPr>
          <p:cNvSpPr>
            <a:spLocks noChangeAspect="1"/>
          </p:cNvSpPr>
          <p:nvPr/>
        </p:nvSpPr>
        <p:spPr>
          <a:xfrm>
            <a:off x="4460785" y="52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A205199-54D5-4E41-AF04-569583286BC0}"/>
              </a:ext>
            </a:extLst>
          </p:cNvPr>
          <p:cNvSpPr>
            <a:spLocks noChangeAspect="1"/>
          </p:cNvSpPr>
          <p:nvPr/>
        </p:nvSpPr>
        <p:spPr>
          <a:xfrm>
            <a:off x="5180785" y="52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81991BA-2B12-41FE-9F20-BA405CC4548E}"/>
              </a:ext>
            </a:extLst>
          </p:cNvPr>
          <p:cNvSpPr>
            <a:spLocks noChangeAspect="1"/>
          </p:cNvSpPr>
          <p:nvPr/>
        </p:nvSpPr>
        <p:spPr>
          <a:xfrm>
            <a:off x="3740785" y="59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6AE76B0-5AE4-4F3B-88ED-CA24D6325A82}"/>
              </a:ext>
            </a:extLst>
          </p:cNvPr>
          <p:cNvSpPr>
            <a:spLocks noChangeAspect="1"/>
          </p:cNvSpPr>
          <p:nvPr/>
        </p:nvSpPr>
        <p:spPr>
          <a:xfrm>
            <a:off x="4460785" y="59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2352A81-BE12-4535-A61A-F3EF933EFCF2}"/>
              </a:ext>
            </a:extLst>
          </p:cNvPr>
          <p:cNvSpPr>
            <a:spLocks noChangeAspect="1"/>
          </p:cNvSpPr>
          <p:nvPr/>
        </p:nvSpPr>
        <p:spPr>
          <a:xfrm>
            <a:off x="5180785" y="59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E7FA14B7-1BDA-4A0F-8D44-8C80C40183E5}"/>
              </a:ext>
            </a:extLst>
          </p:cNvPr>
          <p:cNvCxnSpPr>
            <a:stCxn id="153" idx="3"/>
            <a:endCxn id="160" idx="1"/>
          </p:cNvCxnSpPr>
          <p:nvPr/>
        </p:nvCxnSpPr>
        <p:spPr>
          <a:xfrm>
            <a:off x="3812785" y="171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C143336B-F89C-418D-921D-365D55097871}"/>
              </a:ext>
            </a:extLst>
          </p:cNvPr>
          <p:cNvCxnSpPr>
            <a:cxnSpLocks/>
            <a:stCxn id="160" idx="3"/>
            <a:endCxn id="161" idx="1"/>
          </p:cNvCxnSpPr>
          <p:nvPr/>
        </p:nvCxnSpPr>
        <p:spPr>
          <a:xfrm>
            <a:off x="4532785" y="171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CCA0A54B-BB79-49B9-9BF3-92A6F961F455}"/>
              </a:ext>
            </a:extLst>
          </p:cNvPr>
          <p:cNvCxnSpPr>
            <a:cxnSpLocks/>
            <a:stCxn id="153" idx="2"/>
            <a:endCxn id="162" idx="0"/>
          </p:cNvCxnSpPr>
          <p:nvPr/>
        </p:nvCxnSpPr>
        <p:spPr>
          <a:xfrm>
            <a:off x="3776785" y="17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F49B3ADA-4125-488C-93B8-00602400C939}"/>
              </a:ext>
            </a:extLst>
          </p:cNvPr>
          <p:cNvCxnSpPr>
            <a:cxnSpLocks/>
            <a:stCxn id="160" idx="2"/>
            <a:endCxn id="163" idx="0"/>
          </p:cNvCxnSpPr>
          <p:nvPr/>
        </p:nvCxnSpPr>
        <p:spPr>
          <a:xfrm>
            <a:off x="4496785" y="17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4FF509BB-D397-48BD-BA46-662E2D5D56AE}"/>
              </a:ext>
            </a:extLst>
          </p:cNvPr>
          <p:cNvCxnSpPr>
            <a:cxnSpLocks/>
            <a:stCxn id="161" idx="2"/>
            <a:endCxn id="164" idx="0"/>
          </p:cNvCxnSpPr>
          <p:nvPr/>
        </p:nvCxnSpPr>
        <p:spPr>
          <a:xfrm>
            <a:off x="5216785" y="17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5966C64C-D24D-4CFB-BA98-1C5F45A14C69}"/>
              </a:ext>
            </a:extLst>
          </p:cNvPr>
          <p:cNvCxnSpPr>
            <a:cxnSpLocks/>
            <a:stCxn id="164" idx="2"/>
            <a:endCxn id="167" idx="0"/>
          </p:cNvCxnSpPr>
          <p:nvPr/>
        </p:nvCxnSpPr>
        <p:spPr>
          <a:xfrm>
            <a:off x="5216785" y="247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853FF679-204A-40F6-8646-78790505AEDE}"/>
              </a:ext>
            </a:extLst>
          </p:cNvPr>
          <p:cNvCxnSpPr>
            <a:cxnSpLocks/>
            <a:stCxn id="163" idx="2"/>
            <a:endCxn id="166" idx="0"/>
          </p:cNvCxnSpPr>
          <p:nvPr/>
        </p:nvCxnSpPr>
        <p:spPr>
          <a:xfrm>
            <a:off x="4496785" y="247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3A26089F-1B04-4459-807A-084FB03323DC}"/>
              </a:ext>
            </a:extLst>
          </p:cNvPr>
          <p:cNvCxnSpPr>
            <a:cxnSpLocks/>
            <a:stCxn id="162" idx="2"/>
            <a:endCxn id="165" idx="0"/>
          </p:cNvCxnSpPr>
          <p:nvPr/>
        </p:nvCxnSpPr>
        <p:spPr>
          <a:xfrm>
            <a:off x="3776785" y="247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03271813-EE29-420D-817E-FA7BAA1CBEB4}"/>
              </a:ext>
            </a:extLst>
          </p:cNvPr>
          <p:cNvCxnSpPr>
            <a:cxnSpLocks/>
            <a:stCxn id="165" idx="2"/>
            <a:endCxn id="168" idx="0"/>
          </p:cNvCxnSpPr>
          <p:nvPr/>
        </p:nvCxnSpPr>
        <p:spPr>
          <a:xfrm>
            <a:off x="3776785" y="319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AEE5B2F7-F5B2-4A0D-8728-5411B7D74AE3}"/>
              </a:ext>
            </a:extLst>
          </p:cNvPr>
          <p:cNvCxnSpPr>
            <a:cxnSpLocks/>
            <a:stCxn id="166" idx="2"/>
            <a:endCxn id="169" idx="0"/>
          </p:cNvCxnSpPr>
          <p:nvPr/>
        </p:nvCxnSpPr>
        <p:spPr>
          <a:xfrm>
            <a:off x="4496785" y="319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538815B0-C688-46A4-A615-77B2DDF7B4D7}"/>
              </a:ext>
            </a:extLst>
          </p:cNvPr>
          <p:cNvCxnSpPr>
            <a:cxnSpLocks/>
            <a:stCxn id="167" idx="2"/>
            <a:endCxn id="170" idx="0"/>
          </p:cNvCxnSpPr>
          <p:nvPr/>
        </p:nvCxnSpPr>
        <p:spPr>
          <a:xfrm>
            <a:off x="5216785" y="319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560995FC-EC32-4F90-824E-086194DA93C8}"/>
              </a:ext>
            </a:extLst>
          </p:cNvPr>
          <p:cNvCxnSpPr>
            <a:cxnSpLocks/>
            <a:stCxn id="168" idx="2"/>
            <a:endCxn id="171" idx="0"/>
          </p:cNvCxnSpPr>
          <p:nvPr/>
        </p:nvCxnSpPr>
        <p:spPr>
          <a:xfrm>
            <a:off x="3776785" y="391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2FAAF9E5-C9F3-4596-B61E-9C3258ED9B7C}"/>
              </a:ext>
            </a:extLst>
          </p:cNvPr>
          <p:cNvCxnSpPr>
            <a:cxnSpLocks/>
            <a:stCxn id="171" idx="2"/>
            <a:endCxn id="174" idx="0"/>
          </p:cNvCxnSpPr>
          <p:nvPr/>
        </p:nvCxnSpPr>
        <p:spPr>
          <a:xfrm>
            <a:off x="3776785" y="463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16EF5D6E-EEDB-4E5C-939B-4ACAA1F4CCD7}"/>
              </a:ext>
            </a:extLst>
          </p:cNvPr>
          <p:cNvCxnSpPr>
            <a:cxnSpLocks/>
            <a:stCxn id="174" idx="2"/>
            <a:endCxn id="177" idx="0"/>
          </p:cNvCxnSpPr>
          <p:nvPr/>
        </p:nvCxnSpPr>
        <p:spPr>
          <a:xfrm>
            <a:off x="3776785" y="53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B68044A-A391-4562-B6DA-64DB7DC5C97D}"/>
              </a:ext>
            </a:extLst>
          </p:cNvPr>
          <p:cNvCxnSpPr>
            <a:cxnSpLocks/>
            <a:stCxn id="175" idx="2"/>
            <a:endCxn id="178" idx="0"/>
          </p:cNvCxnSpPr>
          <p:nvPr/>
        </p:nvCxnSpPr>
        <p:spPr>
          <a:xfrm>
            <a:off x="4496785" y="53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2F5DD4FA-0687-4F2D-BC3C-F9583DD7D19D}"/>
              </a:ext>
            </a:extLst>
          </p:cNvPr>
          <p:cNvCxnSpPr>
            <a:cxnSpLocks/>
            <a:stCxn id="176" idx="2"/>
            <a:endCxn id="179" idx="0"/>
          </p:cNvCxnSpPr>
          <p:nvPr/>
        </p:nvCxnSpPr>
        <p:spPr>
          <a:xfrm>
            <a:off x="5216785" y="53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0DB792BB-3B91-435D-A00B-C9D34F61495B}"/>
              </a:ext>
            </a:extLst>
          </p:cNvPr>
          <p:cNvCxnSpPr>
            <a:cxnSpLocks/>
            <a:stCxn id="177" idx="3"/>
            <a:endCxn id="178" idx="1"/>
          </p:cNvCxnSpPr>
          <p:nvPr/>
        </p:nvCxnSpPr>
        <p:spPr>
          <a:xfrm>
            <a:off x="3812785" y="603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7748EBCA-081A-41B4-8DE2-4856E5650350}"/>
              </a:ext>
            </a:extLst>
          </p:cNvPr>
          <p:cNvCxnSpPr>
            <a:cxnSpLocks/>
            <a:stCxn id="178" idx="3"/>
            <a:endCxn id="179" idx="1"/>
          </p:cNvCxnSpPr>
          <p:nvPr/>
        </p:nvCxnSpPr>
        <p:spPr>
          <a:xfrm>
            <a:off x="4532785" y="603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D63CDE89-9E6D-4757-A2AB-EE29913DFD8A}"/>
              </a:ext>
            </a:extLst>
          </p:cNvPr>
          <p:cNvCxnSpPr>
            <a:cxnSpLocks/>
            <a:stCxn id="173" idx="2"/>
            <a:endCxn id="176" idx="0"/>
          </p:cNvCxnSpPr>
          <p:nvPr/>
        </p:nvCxnSpPr>
        <p:spPr>
          <a:xfrm>
            <a:off x="5216785" y="463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4AEBE5B9-71A3-471C-AEDB-570BD3D980C4}"/>
              </a:ext>
            </a:extLst>
          </p:cNvPr>
          <p:cNvCxnSpPr>
            <a:cxnSpLocks/>
            <a:stCxn id="172" idx="2"/>
            <a:endCxn id="175" idx="0"/>
          </p:cNvCxnSpPr>
          <p:nvPr/>
        </p:nvCxnSpPr>
        <p:spPr>
          <a:xfrm>
            <a:off x="4496785" y="463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>
            <a:extLst>
              <a:ext uri="{FF2B5EF4-FFF2-40B4-BE49-F238E27FC236}">
                <a16:creationId xmlns:a16="http://schemas.microsoft.com/office/drawing/2014/main" id="{E229287F-00E7-424D-9048-0C0DFDAC7F29}"/>
              </a:ext>
            </a:extLst>
          </p:cNvPr>
          <p:cNvCxnSpPr>
            <a:cxnSpLocks/>
            <a:stCxn id="174" idx="3"/>
            <a:endCxn id="175" idx="1"/>
          </p:cNvCxnSpPr>
          <p:nvPr/>
        </p:nvCxnSpPr>
        <p:spPr>
          <a:xfrm>
            <a:off x="3812785" y="531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461012F8-A909-4E98-859B-6F6911A1627E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>
            <a:off x="4532785" y="531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E8648EFA-8697-4384-8B71-BFF035B193A2}"/>
              </a:ext>
            </a:extLst>
          </p:cNvPr>
          <p:cNvCxnSpPr>
            <a:cxnSpLocks/>
            <a:stCxn id="170" idx="2"/>
            <a:endCxn id="173" idx="0"/>
          </p:cNvCxnSpPr>
          <p:nvPr/>
        </p:nvCxnSpPr>
        <p:spPr>
          <a:xfrm>
            <a:off x="5216785" y="391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95BE923C-CCB9-4AF2-9372-9EDB80A8E7BE}"/>
              </a:ext>
            </a:extLst>
          </p:cNvPr>
          <p:cNvCxnSpPr>
            <a:cxnSpLocks/>
            <a:stCxn id="169" idx="2"/>
            <a:endCxn id="172" idx="0"/>
          </p:cNvCxnSpPr>
          <p:nvPr/>
        </p:nvCxnSpPr>
        <p:spPr>
          <a:xfrm>
            <a:off x="4496785" y="391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765E827-A46C-461F-B131-B210951E0B5A}"/>
              </a:ext>
            </a:extLst>
          </p:cNvPr>
          <p:cNvCxnSpPr>
            <a:cxnSpLocks/>
            <a:stCxn id="171" idx="3"/>
            <a:endCxn id="172" idx="1"/>
          </p:cNvCxnSpPr>
          <p:nvPr/>
        </p:nvCxnSpPr>
        <p:spPr>
          <a:xfrm>
            <a:off x="3812785" y="459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72180438-97FE-4C21-A7C8-16501ABFF860}"/>
              </a:ext>
            </a:extLst>
          </p:cNvPr>
          <p:cNvCxnSpPr>
            <a:cxnSpLocks/>
            <a:stCxn id="172" idx="3"/>
            <a:endCxn id="173" idx="1"/>
          </p:cNvCxnSpPr>
          <p:nvPr/>
        </p:nvCxnSpPr>
        <p:spPr>
          <a:xfrm>
            <a:off x="4532785" y="459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741F397E-9F95-48FA-922F-11A0DB48ADB6}"/>
              </a:ext>
            </a:extLst>
          </p:cNvPr>
          <p:cNvCxnSpPr>
            <a:cxnSpLocks/>
            <a:stCxn id="169" idx="3"/>
            <a:endCxn id="170" idx="1"/>
          </p:cNvCxnSpPr>
          <p:nvPr/>
        </p:nvCxnSpPr>
        <p:spPr>
          <a:xfrm>
            <a:off x="4532785" y="387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FD35A561-7A1A-439A-AE7A-316F9DEE40F7}"/>
              </a:ext>
            </a:extLst>
          </p:cNvPr>
          <p:cNvCxnSpPr>
            <a:cxnSpLocks/>
            <a:stCxn id="168" idx="3"/>
            <a:endCxn id="169" idx="1"/>
          </p:cNvCxnSpPr>
          <p:nvPr/>
        </p:nvCxnSpPr>
        <p:spPr>
          <a:xfrm>
            <a:off x="3812785" y="387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id="{3FEAE6F7-0D60-4415-B294-A9B071AA091F}"/>
              </a:ext>
            </a:extLst>
          </p:cNvPr>
          <p:cNvCxnSpPr>
            <a:cxnSpLocks/>
            <a:stCxn id="166" idx="3"/>
            <a:endCxn id="167" idx="1"/>
          </p:cNvCxnSpPr>
          <p:nvPr/>
        </p:nvCxnSpPr>
        <p:spPr>
          <a:xfrm>
            <a:off x="4532785" y="315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>
            <a:extLst>
              <a:ext uri="{FF2B5EF4-FFF2-40B4-BE49-F238E27FC236}">
                <a16:creationId xmlns:a16="http://schemas.microsoft.com/office/drawing/2014/main" id="{E0100225-1895-4262-A3BC-0BC84C949739}"/>
              </a:ext>
            </a:extLst>
          </p:cNvPr>
          <p:cNvCxnSpPr>
            <a:cxnSpLocks/>
            <a:stCxn id="165" idx="3"/>
            <a:endCxn id="166" idx="1"/>
          </p:cNvCxnSpPr>
          <p:nvPr/>
        </p:nvCxnSpPr>
        <p:spPr>
          <a:xfrm>
            <a:off x="3812785" y="315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>
            <a:extLst>
              <a:ext uri="{FF2B5EF4-FFF2-40B4-BE49-F238E27FC236}">
                <a16:creationId xmlns:a16="http://schemas.microsoft.com/office/drawing/2014/main" id="{6F551388-62E3-4A4C-9FE2-6BCB179F6FFC}"/>
              </a:ext>
            </a:extLst>
          </p:cNvPr>
          <p:cNvCxnSpPr>
            <a:cxnSpLocks/>
            <a:stCxn id="163" idx="3"/>
            <a:endCxn id="164" idx="1"/>
          </p:cNvCxnSpPr>
          <p:nvPr/>
        </p:nvCxnSpPr>
        <p:spPr>
          <a:xfrm>
            <a:off x="4532785" y="243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F180E92E-3449-490E-B00D-C582D25EC1A7}"/>
              </a:ext>
            </a:extLst>
          </p:cNvPr>
          <p:cNvCxnSpPr>
            <a:cxnSpLocks/>
            <a:stCxn id="162" idx="3"/>
            <a:endCxn id="163" idx="1"/>
          </p:cNvCxnSpPr>
          <p:nvPr/>
        </p:nvCxnSpPr>
        <p:spPr>
          <a:xfrm>
            <a:off x="3812785" y="243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0DDA3259-7112-4CEE-89F6-6E4B0A41C51A}"/>
              </a:ext>
            </a:extLst>
          </p:cNvPr>
          <p:cNvSpPr>
            <a:spLocks noChangeAspect="1"/>
          </p:cNvSpPr>
          <p:nvPr/>
        </p:nvSpPr>
        <p:spPr>
          <a:xfrm>
            <a:off x="5789681" y="153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19574EC4-4051-44BA-A1D1-CD781C828231}"/>
              </a:ext>
            </a:extLst>
          </p:cNvPr>
          <p:cNvSpPr>
            <a:spLocks noChangeAspect="1"/>
          </p:cNvSpPr>
          <p:nvPr/>
        </p:nvSpPr>
        <p:spPr>
          <a:xfrm>
            <a:off x="5789681" y="225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2042BEB3-F320-4DB4-9C33-4E8C85EEB965}"/>
              </a:ext>
            </a:extLst>
          </p:cNvPr>
          <p:cNvSpPr>
            <a:spLocks noChangeAspect="1"/>
          </p:cNvSpPr>
          <p:nvPr/>
        </p:nvSpPr>
        <p:spPr>
          <a:xfrm>
            <a:off x="5789681" y="297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80674C46-1351-4ED0-A919-F12C630E6E02}"/>
              </a:ext>
            </a:extLst>
          </p:cNvPr>
          <p:cNvSpPr>
            <a:spLocks noChangeAspect="1"/>
          </p:cNvSpPr>
          <p:nvPr/>
        </p:nvSpPr>
        <p:spPr>
          <a:xfrm>
            <a:off x="5789681" y="369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32CEC6E9-DFBF-45DC-B029-8208F5580804}"/>
              </a:ext>
            </a:extLst>
          </p:cNvPr>
          <p:cNvSpPr>
            <a:spLocks noChangeAspect="1"/>
          </p:cNvSpPr>
          <p:nvPr/>
        </p:nvSpPr>
        <p:spPr>
          <a:xfrm>
            <a:off x="5789681" y="441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4DB446F4-4E03-45FF-BBC0-D72A5F48BD66}"/>
              </a:ext>
            </a:extLst>
          </p:cNvPr>
          <p:cNvSpPr>
            <a:spLocks noChangeAspect="1"/>
          </p:cNvSpPr>
          <p:nvPr/>
        </p:nvSpPr>
        <p:spPr>
          <a:xfrm>
            <a:off x="5789681" y="513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DC2732B8-32DC-4320-AA6F-DB5D03B41468}"/>
              </a:ext>
            </a:extLst>
          </p:cNvPr>
          <p:cNvSpPr>
            <a:spLocks noChangeAspect="1"/>
          </p:cNvSpPr>
          <p:nvPr/>
        </p:nvSpPr>
        <p:spPr>
          <a:xfrm>
            <a:off x="5789681" y="585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33B9DBFA-03B4-42C3-873C-59C134EEEF9D}"/>
              </a:ext>
            </a:extLst>
          </p:cNvPr>
          <p:cNvCxnSpPr>
            <a:cxnSpLocks/>
            <a:stCxn id="290" idx="2"/>
            <a:endCxn id="291" idx="0"/>
          </p:cNvCxnSpPr>
          <p:nvPr/>
        </p:nvCxnSpPr>
        <p:spPr>
          <a:xfrm>
            <a:off x="5825681" y="161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id="{380D14FA-F898-4AB6-8A49-D229AFB0CDBF}"/>
              </a:ext>
            </a:extLst>
          </p:cNvPr>
          <p:cNvCxnSpPr>
            <a:cxnSpLocks/>
            <a:stCxn id="291" idx="2"/>
            <a:endCxn id="292" idx="0"/>
          </p:cNvCxnSpPr>
          <p:nvPr/>
        </p:nvCxnSpPr>
        <p:spPr>
          <a:xfrm>
            <a:off x="5825681" y="233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BB1EC40A-515A-4654-ABB6-27469907CCC5}"/>
              </a:ext>
            </a:extLst>
          </p:cNvPr>
          <p:cNvCxnSpPr>
            <a:cxnSpLocks/>
            <a:stCxn id="292" idx="2"/>
            <a:endCxn id="293" idx="0"/>
          </p:cNvCxnSpPr>
          <p:nvPr/>
        </p:nvCxnSpPr>
        <p:spPr>
          <a:xfrm>
            <a:off x="5825681" y="305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08F789D2-7A46-4BA3-8D7B-2051E288B9BF}"/>
              </a:ext>
            </a:extLst>
          </p:cNvPr>
          <p:cNvCxnSpPr>
            <a:cxnSpLocks/>
            <a:stCxn id="295" idx="2"/>
            <a:endCxn id="296" idx="0"/>
          </p:cNvCxnSpPr>
          <p:nvPr/>
        </p:nvCxnSpPr>
        <p:spPr>
          <a:xfrm>
            <a:off x="5825681" y="521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3AEA4C0F-1BEE-4934-B365-ACDD9BA18A6D}"/>
              </a:ext>
            </a:extLst>
          </p:cNvPr>
          <p:cNvCxnSpPr>
            <a:cxnSpLocks/>
            <a:stCxn id="294" idx="2"/>
            <a:endCxn id="295" idx="0"/>
          </p:cNvCxnSpPr>
          <p:nvPr/>
        </p:nvCxnSpPr>
        <p:spPr>
          <a:xfrm>
            <a:off x="5825681" y="449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연결선 301">
            <a:extLst>
              <a:ext uri="{FF2B5EF4-FFF2-40B4-BE49-F238E27FC236}">
                <a16:creationId xmlns:a16="http://schemas.microsoft.com/office/drawing/2014/main" id="{D61AA0FD-4B87-45F6-922B-C1891EC418CA}"/>
              </a:ext>
            </a:extLst>
          </p:cNvPr>
          <p:cNvCxnSpPr>
            <a:cxnSpLocks/>
            <a:stCxn id="293" idx="2"/>
            <a:endCxn id="294" idx="0"/>
          </p:cNvCxnSpPr>
          <p:nvPr/>
        </p:nvCxnSpPr>
        <p:spPr>
          <a:xfrm>
            <a:off x="5825681" y="377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7390C40D-D7CF-4C50-8FC7-AF37E3836793}"/>
              </a:ext>
            </a:extLst>
          </p:cNvPr>
          <p:cNvCxnSpPr>
            <a:cxnSpLocks/>
            <a:stCxn id="290" idx="1"/>
            <a:endCxn id="161" idx="3"/>
          </p:cNvCxnSpPr>
          <p:nvPr/>
        </p:nvCxnSpPr>
        <p:spPr>
          <a:xfrm flipH="1">
            <a:off x="5252785" y="157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4FD69CAA-B6AC-426B-B70E-9D6A87855CA6}"/>
              </a:ext>
            </a:extLst>
          </p:cNvPr>
          <p:cNvCxnSpPr>
            <a:cxnSpLocks/>
            <a:stCxn id="291" idx="1"/>
            <a:endCxn id="164" idx="3"/>
          </p:cNvCxnSpPr>
          <p:nvPr/>
        </p:nvCxnSpPr>
        <p:spPr>
          <a:xfrm flipH="1">
            <a:off x="5252785" y="229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17C8FAA8-1D40-46E4-97A6-2B54DF360750}"/>
              </a:ext>
            </a:extLst>
          </p:cNvPr>
          <p:cNvCxnSpPr>
            <a:cxnSpLocks/>
            <a:stCxn id="292" idx="1"/>
            <a:endCxn id="167" idx="3"/>
          </p:cNvCxnSpPr>
          <p:nvPr/>
        </p:nvCxnSpPr>
        <p:spPr>
          <a:xfrm flipH="1">
            <a:off x="5252785" y="301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>
            <a:extLst>
              <a:ext uri="{FF2B5EF4-FFF2-40B4-BE49-F238E27FC236}">
                <a16:creationId xmlns:a16="http://schemas.microsoft.com/office/drawing/2014/main" id="{1164434A-9D99-4C16-B770-DE16A30D5F22}"/>
              </a:ext>
            </a:extLst>
          </p:cNvPr>
          <p:cNvCxnSpPr>
            <a:cxnSpLocks/>
            <a:stCxn id="293" idx="1"/>
            <a:endCxn id="170" idx="3"/>
          </p:cNvCxnSpPr>
          <p:nvPr/>
        </p:nvCxnSpPr>
        <p:spPr>
          <a:xfrm flipH="1">
            <a:off x="5252785" y="373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13B78B55-3F1E-47B4-8073-48F99E0AC1FF}"/>
              </a:ext>
            </a:extLst>
          </p:cNvPr>
          <p:cNvCxnSpPr>
            <a:cxnSpLocks/>
            <a:stCxn id="294" idx="1"/>
            <a:endCxn id="173" idx="3"/>
          </p:cNvCxnSpPr>
          <p:nvPr/>
        </p:nvCxnSpPr>
        <p:spPr>
          <a:xfrm flipH="1">
            <a:off x="5252785" y="445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연결선 319">
            <a:extLst>
              <a:ext uri="{FF2B5EF4-FFF2-40B4-BE49-F238E27FC236}">
                <a16:creationId xmlns:a16="http://schemas.microsoft.com/office/drawing/2014/main" id="{A79D1518-A704-40B3-A00F-E930FC0CB3D5}"/>
              </a:ext>
            </a:extLst>
          </p:cNvPr>
          <p:cNvCxnSpPr>
            <a:cxnSpLocks/>
            <a:stCxn id="295" idx="1"/>
            <a:endCxn id="176" idx="3"/>
          </p:cNvCxnSpPr>
          <p:nvPr/>
        </p:nvCxnSpPr>
        <p:spPr>
          <a:xfrm flipH="1">
            <a:off x="5252785" y="517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>
            <a:extLst>
              <a:ext uri="{FF2B5EF4-FFF2-40B4-BE49-F238E27FC236}">
                <a16:creationId xmlns:a16="http://schemas.microsoft.com/office/drawing/2014/main" id="{DE35A1C3-B039-4595-A5B7-64B44CFA19A9}"/>
              </a:ext>
            </a:extLst>
          </p:cNvPr>
          <p:cNvCxnSpPr>
            <a:cxnSpLocks/>
            <a:stCxn id="296" idx="1"/>
            <a:endCxn id="179" idx="3"/>
          </p:cNvCxnSpPr>
          <p:nvPr/>
        </p:nvCxnSpPr>
        <p:spPr>
          <a:xfrm flipH="1">
            <a:off x="5252785" y="589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6" name="그림 325">
            <a:extLst>
              <a:ext uri="{FF2B5EF4-FFF2-40B4-BE49-F238E27FC236}">
                <a16:creationId xmlns:a16="http://schemas.microsoft.com/office/drawing/2014/main" id="{0B2D3A26-DB25-49BD-9263-196A0AF4E6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9023490" y="1538165"/>
            <a:ext cx="2133785" cy="45480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4832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2970"/>
              </p:ext>
            </p:extLst>
          </p:nvPr>
        </p:nvGraphicFramePr>
        <p:xfrm>
          <a:off x="1032767" y="1503892"/>
          <a:ext cx="10126464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정의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합 시스템이란 턴제 게임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‘Limbus Company’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에서 적의 공격을 저지하는 시스템이다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 시스템의 기본은 적이 사용하는 스킬을 자신의 스킬로 막아내는 것이며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합을 하는 과정에서 특수한 상황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대상 변경 불가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광역 대상 스킬 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제외한 대부분의 상황에서 상대의 스킬 사용 대상을 강제로 변경하고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 승리 시에는 상대의 스킬을 취소 시킬 수도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플레이어들은 합 시스템을 최대한 활용하여 전투에서 방생하는 손해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피해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를 최소화하고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목표를 달성하는 것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전투의 승리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을 목표로 하게 된다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294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614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턴제 게임의 전투는 서로의 턴을 번갈아 가며 진행하기 때문에 상대의 행동에 대응하는 것은 예측을 하는 것이 아니면 불가능하고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그렇기에 전투가 정적이고 변수를 만들기 힘들다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의 전투는 합 시스템을 이용하여 상대의 행동에 보고 판단하고 대응할 수 있다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이러한 변화는 실시간 전투에서나 할 수 있는 패링과 같은 행동을 턴제 전투에서 재현한 것으로 전투의 변수를 늘리고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다른 시스템과 연계 및 활용하여 전략의 가짓수를 또한 증가 시켜 플레이어가 전투에서 느낄 수 있는 재미를 극대화 시키는 결과를 만들어낸다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그림 239">
            <a:extLst>
              <a:ext uri="{FF2B5EF4-FFF2-40B4-BE49-F238E27FC236}">
                <a16:creationId xmlns:a16="http://schemas.microsoft.com/office/drawing/2014/main" id="{C7E0C3F3-5B84-43C9-85C1-CD109683C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467122">
            <a:off x="1227403" y="-419645"/>
            <a:ext cx="883997" cy="1024217"/>
          </a:xfrm>
          <a:prstGeom prst="rect">
            <a:avLst/>
          </a:prstGeom>
        </p:spPr>
      </p:pic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C91506F6-21B7-4E23-9DC0-A6B13EE22747}"/>
              </a:ext>
            </a:extLst>
          </p:cNvPr>
          <p:cNvGrpSpPr/>
          <p:nvPr/>
        </p:nvGrpSpPr>
        <p:grpSpPr>
          <a:xfrm>
            <a:off x="1005004" y="1303939"/>
            <a:ext cx="2875160" cy="865707"/>
            <a:chOff x="1650784" y="2285973"/>
            <a:chExt cx="2875160" cy="865707"/>
          </a:xfrm>
        </p:grpSpPr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AC9F6D0B-7BC4-4923-AD6A-8E00BA3BB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2392159" y="2285973"/>
              <a:ext cx="2133785" cy="865707"/>
            </a:xfrm>
            <a:prstGeom prst="rect">
              <a:avLst/>
            </a:prstGeom>
            <a:effectLst>
              <a:outerShdw blurRad="25400" dist="38100" dir="2700000" algn="tl" rotWithShape="0">
                <a:prstClr val="black"/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F7A3B10-4E1D-4DCA-BA89-44F2002A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0784" y="2397452"/>
              <a:ext cx="714099" cy="720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A57A8B9D-ECB0-4547-8EB4-276FBE656FA0}"/>
              </a:ext>
            </a:extLst>
          </p:cNvPr>
          <p:cNvGrpSpPr/>
          <p:nvPr/>
        </p:nvGrpSpPr>
        <p:grpSpPr>
          <a:xfrm>
            <a:off x="1005004" y="2023774"/>
            <a:ext cx="2875160" cy="865707"/>
            <a:chOff x="1650784" y="3005808"/>
            <a:chExt cx="2875160" cy="865707"/>
          </a:xfrm>
        </p:grpSpPr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F10B0DB8-C548-4284-9E52-CC4D34AB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2392159" y="3005808"/>
              <a:ext cx="2133785" cy="865707"/>
            </a:xfrm>
            <a:prstGeom prst="rect">
              <a:avLst/>
            </a:prstGeom>
            <a:effectLst>
              <a:outerShdw blurRad="25400" dist="38100" dir="2700000" algn="tl" rotWithShape="0">
                <a:prstClr val="black"/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486BC38-8494-4841-AC80-D526BE394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0784" y="3117452"/>
              <a:ext cx="714099" cy="720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23991F13-F926-482A-8F78-7F4E09216EB9}"/>
              </a:ext>
            </a:extLst>
          </p:cNvPr>
          <p:cNvGrpSpPr/>
          <p:nvPr/>
        </p:nvGrpSpPr>
        <p:grpSpPr>
          <a:xfrm>
            <a:off x="1005004" y="2743609"/>
            <a:ext cx="2875160" cy="865707"/>
            <a:chOff x="1650784" y="3725643"/>
            <a:chExt cx="2875160" cy="865707"/>
          </a:xfrm>
        </p:grpSpPr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79188F37-85C6-471B-A48E-D6067C83C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2392159" y="3725643"/>
              <a:ext cx="2133785" cy="865707"/>
            </a:xfrm>
            <a:prstGeom prst="rect">
              <a:avLst/>
            </a:prstGeom>
            <a:effectLst>
              <a:outerShdw blurRad="25400" dist="38100" dir="2700000" algn="tl" rotWithShape="0">
                <a:prstClr val="black"/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CF7AA93-BBB4-4470-A717-7A56D9D15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0784" y="3837452"/>
              <a:ext cx="714099" cy="720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819B9D9C-679F-40A3-8FF5-72814E39D2B0}"/>
              </a:ext>
            </a:extLst>
          </p:cNvPr>
          <p:cNvGrpSpPr/>
          <p:nvPr/>
        </p:nvGrpSpPr>
        <p:grpSpPr>
          <a:xfrm>
            <a:off x="1005004" y="3462498"/>
            <a:ext cx="2875160" cy="865707"/>
            <a:chOff x="1650784" y="4444532"/>
            <a:chExt cx="2875160" cy="865707"/>
          </a:xfrm>
        </p:grpSpPr>
        <p:pic>
          <p:nvPicPr>
            <p:cNvPr id="182" name="그림 181">
              <a:extLst>
                <a:ext uri="{FF2B5EF4-FFF2-40B4-BE49-F238E27FC236}">
                  <a16:creationId xmlns:a16="http://schemas.microsoft.com/office/drawing/2014/main" id="{7418015E-9E1F-40F6-A3A0-EAF6F3419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2392159" y="4444532"/>
              <a:ext cx="2133785" cy="865707"/>
            </a:xfrm>
            <a:prstGeom prst="rect">
              <a:avLst/>
            </a:prstGeom>
            <a:effectLst>
              <a:outerShdw blurRad="25400" dist="38100" dir="2700000" algn="tl" rotWithShape="0">
                <a:prstClr val="black"/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D323555-5D38-40A3-AE68-8E3430F0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0784" y="4557452"/>
              <a:ext cx="714099" cy="720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B2C4B68C-E3A1-45F7-95EC-80166D8AF8E7}"/>
              </a:ext>
            </a:extLst>
          </p:cNvPr>
          <p:cNvGrpSpPr/>
          <p:nvPr/>
        </p:nvGrpSpPr>
        <p:grpSpPr>
          <a:xfrm>
            <a:off x="1005004" y="4182333"/>
            <a:ext cx="2875160" cy="865707"/>
            <a:chOff x="1650784" y="5164367"/>
            <a:chExt cx="2875160" cy="865707"/>
          </a:xfrm>
        </p:grpSpPr>
        <p:pic>
          <p:nvPicPr>
            <p:cNvPr id="183" name="그림 182">
              <a:extLst>
                <a:ext uri="{FF2B5EF4-FFF2-40B4-BE49-F238E27FC236}">
                  <a16:creationId xmlns:a16="http://schemas.microsoft.com/office/drawing/2014/main" id="{2EB47B08-6F69-44D0-96D7-FCF81C95E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2392159" y="5164367"/>
              <a:ext cx="2133785" cy="865707"/>
            </a:xfrm>
            <a:prstGeom prst="rect">
              <a:avLst/>
            </a:prstGeom>
            <a:effectLst>
              <a:outerShdw blurRad="25400" dist="38100" dir="2700000" algn="tl" rotWithShape="0">
                <a:prstClr val="black"/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B83E924-87BD-44C5-B431-D00E8856A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0784" y="5277452"/>
              <a:ext cx="714099" cy="720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3A215EE6-0B3C-43F5-AA39-FCDD8EF9A4CC}"/>
              </a:ext>
            </a:extLst>
          </p:cNvPr>
          <p:cNvGrpSpPr/>
          <p:nvPr/>
        </p:nvGrpSpPr>
        <p:grpSpPr>
          <a:xfrm>
            <a:off x="1005004" y="504849"/>
            <a:ext cx="2876462" cy="944962"/>
            <a:chOff x="1650784" y="1486883"/>
            <a:chExt cx="2876462" cy="944962"/>
          </a:xfrm>
        </p:grpSpPr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D5A8EFE4-EBA6-428C-B623-19CECD7BD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2393461" y="1486883"/>
              <a:ext cx="2133785" cy="944962"/>
            </a:xfrm>
            <a:prstGeom prst="rect">
              <a:avLst/>
            </a:prstGeom>
            <a:effectLst>
              <a:outerShdw blurRad="25400" dist="38100" dir="2700000" algn="tl" rotWithShape="0">
                <a:prstClr val="black"/>
              </a:outerShdw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5C04816-DBB6-4684-A8D0-D83FC5837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0784" y="1677452"/>
              <a:ext cx="714099" cy="720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1F31995-946F-4001-897E-87F859986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892218" y="457653"/>
            <a:ext cx="938865" cy="237765"/>
          </a:xfrm>
          <a:prstGeom prst="rect">
            <a:avLst/>
          </a:prstGeom>
        </p:spPr>
      </p:pic>
      <p:sp>
        <p:nvSpPr>
          <p:cNvPr id="12" name="사다리꼴 11">
            <a:extLst>
              <a:ext uri="{FF2B5EF4-FFF2-40B4-BE49-F238E27FC236}">
                <a16:creationId xmlns:a16="http://schemas.microsoft.com/office/drawing/2014/main" id="{E5902421-9BBF-4666-816C-E892CD28F24F}"/>
              </a:ext>
            </a:extLst>
          </p:cNvPr>
          <p:cNvSpPr/>
          <p:nvPr/>
        </p:nvSpPr>
        <p:spPr>
          <a:xfrm rot="16200000">
            <a:off x="-1175389" y="2799586"/>
            <a:ext cx="4248000" cy="112786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96224BB6-E93E-4D93-82D4-A7BD8BD0B1A3}"/>
              </a:ext>
            </a:extLst>
          </p:cNvPr>
          <p:cNvSpPr/>
          <p:nvPr/>
        </p:nvSpPr>
        <p:spPr>
          <a:xfrm rot="16200000">
            <a:off x="-1126195" y="2848779"/>
            <a:ext cx="4248000" cy="14400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AFC37BC6-60E0-4A1F-8F5D-1D07B3FD65A3}"/>
              </a:ext>
            </a:extLst>
          </p:cNvPr>
          <p:cNvGrpSpPr/>
          <p:nvPr/>
        </p:nvGrpSpPr>
        <p:grpSpPr>
          <a:xfrm>
            <a:off x="9188539" y="3031042"/>
            <a:ext cx="2120896" cy="861532"/>
            <a:chOff x="8164091" y="3031042"/>
            <a:chExt cx="2120896" cy="861532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6B40706-2C4C-4479-91C5-1267575D86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64091" y="382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446244C-C39C-46AE-9293-1088017CCF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4091" y="382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01E54FA-D107-4EE9-AE92-5911B6AB37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04091" y="382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8ED21696-340C-459D-B306-0878A0DC9778}"/>
                </a:ext>
              </a:extLst>
            </p:cNvPr>
            <p:cNvCxnSpPr>
              <a:cxnSpLocks/>
              <a:endCxn id="130" idx="0"/>
            </p:cNvCxnSpPr>
            <p:nvPr/>
          </p:nvCxnSpPr>
          <p:spPr>
            <a:xfrm>
              <a:off x="8200091" y="317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AA9F3ED-D021-434D-B73B-AE0FF83B034E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>
              <a:off x="8920091" y="317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8FB8F7D-8F6B-4237-B73E-EABC7B80A158}"/>
                </a:ext>
              </a:extLst>
            </p:cNvPr>
            <p:cNvCxnSpPr>
              <a:cxnSpLocks/>
              <a:endCxn id="132" idx="0"/>
            </p:cNvCxnSpPr>
            <p:nvPr/>
          </p:nvCxnSpPr>
          <p:spPr>
            <a:xfrm>
              <a:off x="9640091" y="317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3CECFE01-389E-4164-8985-37CE5A090CA8}"/>
                </a:ext>
              </a:extLst>
            </p:cNvPr>
            <p:cNvCxnSpPr>
              <a:cxnSpLocks/>
              <a:stCxn id="131" idx="3"/>
              <a:endCxn id="132" idx="1"/>
            </p:cNvCxnSpPr>
            <p:nvPr/>
          </p:nvCxnSpPr>
          <p:spPr>
            <a:xfrm>
              <a:off x="8956091" y="385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D5697C1C-3D29-4E3B-A310-B2D2BC34F92F}"/>
                </a:ext>
              </a:extLst>
            </p:cNvPr>
            <p:cNvCxnSpPr>
              <a:cxnSpLocks/>
              <a:stCxn id="130" idx="3"/>
              <a:endCxn id="131" idx="1"/>
            </p:cNvCxnSpPr>
            <p:nvPr/>
          </p:nvCxnSpPr>
          <p:spPr>
            <a:xfrm>
              <a:off x="8236091" y="385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7D1D5DC-D7FE-4FC5-A380-D98EFA9E88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12987" y="3679042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A137BF5-6296-456C-9A2D-6C641E0D8628}"/>
                </a:ext>
              </a:extLst>
            </p:cNvPr>
            <p:cNvCxnSpPr>
              <a:cxnSpLocks/>
              <a:endCxn id="138" idx="0"/>
            </p:cNvCxnSpPr>
            <p:nvPr/>
          </p:nvCxnSpPr>
          <p:spPr>
            <a:xfrm>
              <a:off x="10248987" y="3031042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E9F1EA2-C184-4C0F-A3A7-5B58BBB49298}"/>
                </a:ext>
              </a:extLst>
            </p:cNvPr>
            <p:cNvCxnSpPr>
              <a:cxnSpLocks/>
              <a:stCxn id="138" idx="1"/>
              <a:endCxn id="132" idx="3"/>
            </p:cNvCxnSpPr>
            <p:nvPr/>
          </p:nvCxnSpPr>
          <p:spPr>
            <a:xfrm flipH="1">
              <a:off x="9676091" y="3715042"/>
              <a:ext cx="536896" cy="1415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0A501B4F-3E46-41D3-8EE4-544A33541505}"/>
              </a:ext>
            </a:extLst>
          </p:cNvPr>
          <p:cNvGrpSpPr/>
          <p:nvPr/>
        </p:nvGrpSpPr>
        <p:grpSpPr>
          <a:xfrm>
            <a:off x="9188539" y="3751042"/>
            <a:ext cx="2120896" cy="861532"/>
            <a:chOff x="8164091" y="3751042"/>
            <a:chExt cx="2120896" cy="861532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2C35CE3F-BE98-4508-872E-9BFB661B02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64091" y="454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9F4A278-ADC0-445C-BF13-B5E346523E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4091" y="454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8C6C874D-0511-4F74-8650-36AE9C809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04091" y="454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983F3A3C-A553-4869-8035-C2452FD4BBBD}"/>
                </a:ext>
              </a:extLst>
            </p:cNvPr>
            <p:cNvCxnSpPr>
              <a:cxnSpLocks/>
              <a:endCxn id="142" idx="0"/>
            </p:cNvCxnSpPr>
            <p:nvPr/>
          </p:nvCxnSpPr>
          <p:spPr>
            <a:xfrm>
              <a:off x="8200091" y="389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58DF2C3E-D8DC-45E2-B65E-5EA21053C3F5}"/>
                </a:ext>
              </a:extLst>
            </p:cNvPr>
            <p:cNvCxnSpPr>
              <a:cxnSpLocks/>
              <a:endCxn id="144" idx="0"/>
            </p:cNvCxnSpPr>
            <p:nvPr/>
          </p:nvCxnSpPr>
          <p:spPr>
            <a:xfrm>
              <a:off x="9640091" y="389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299168E0-5EEF-414F-8BF1-D0C3C486BA02}"/>
                </a:ext>
              </a:extLst>
            </p:cNvPr>
            <p:cNvCxnSpPr>
              <a:cxnSpLocks/>
              <a:endCxn id="143" idx="0"/>
            </p:cNvCxnSpPr>
            <p:nvPr/>
          </p:nvCxnSpPr>
          <p:spPr>
            <a:xfrm>
              <a:off x="8920091" y="389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12F02DEB-43A8-44D1-A88B-289DA67DF5FA}"/>
                </a:ext>
              </a:extLst>
            </p:cNvPr>
            <p:cNvCxnSpPr>
              <a:cxnSpLocks/>
              <a:stCxn id="142" idx="3"/>
              <a:endCxn id="143" idx="1"/>
            </p:cNvCxnSpPr>
            <p:nvPr/>
          </p:nvCxnSpPr>
          <p:spPr>
            <a:xfrm>
              <a:off x="8236091" y="457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A3A180C7-5BA7-4253-BB81-388B84CA775D}"/>
                </a:ext>
              </a:extLst>
            </p:cNvPr>
            <p:cNvCxnSpPr>
              <a:cxnSpLocks/>
              <a:stCxn id="143" idx="3"/>
              <a:endCxn id="144" idx="1"/>
            </p:cNvCxnSpPr>
            <p:nvPr/>
          </p:nvCxnSpPr>
          <p:spPr>
            <a:xfrm>
              <a:off x="8956091" y="457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04D355E1-C3D6-42DA-B417-05C3CE3563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12987" y="4399042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ADA2D6D3-7B6C-4BD0-8D25-3DB47E459CA5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>
              <a:off x="10248987" y="3751042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8A9EA0FC-3A9B-49FB-9E52-01468FFC4530}"/>
                </a:ext>
              </a:extLst>
            </p:cNvPr>
            <p:cNvCxnSpPr>
              <a:cxnSpLocks/>
              <a:stCxn id="150" idx="1"/>
              <a:endCxn id="144" idx="3"/>
            </p:cNvCxnSpPr>
            <p:nvPr/>
          </p:nvCxnSpPr>
          <p:spPr>
            <a:xfrm flipH="1">
              <a:off x="9676091" y="4435042"/>
              <a:ext cx="536896" cy="1415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AF03F214-DFCC-44D7-92C6-5DFFB448EE2A}"/>
              </a:ext>
            </a:extLst>
          </p:cNvPr>
          <p:cNvGrpSpPr/>
          <p:nvPr/>
        </p:nvGrpSpPr>
        <p:grpSpPr>
          <a:xfrm>
            <a:off x="9188539" y="4471042"/>
            <a:ext cx="2120896" cy="861532"/>
            <a:chOff x="8164091" y="4471042"/>
            <a:chExt cx="2120896" cy="861532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993A3244-1B47-4E73-B589-9AFCEC77E6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64091" y="526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3B2051D-2FF8-445F-A4A9-2EE1FDE560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4091" y="526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E7B97AA3-2620-4BEA-8A33-CE5D37115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04091" y="526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52D44AEE-B974-42D9-81E2-D6C4A0BB890C}"/>
                </a:ext>
              </a:extLst>
            </p:cNvPr>
            <p:cNvCxnSpPr>
              <a:cxnSpLocks/>
              <a:endCxn id="154" idx="0"/>
            </p:cNvCxnSpPr>
            <p:nvPr/>
          </p:nvCxnSpPr>
          <p:spPr>
            <a:xfrm>
              <a:off x="8200091" y="461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01330BE3-A137-4E13-8231-A01AD50820B6}"/>
                </a:ext>
              </a:extLst>
            </p:cNvPr>
            <p:cNvCxnSpPr>
              <a:cxnSpLocks/>
              <a:endCxn id="156" idx="0"/>
            </p:cNvCxnSpPr>
            <p:nvPr/>
          </p:nvCxnSpPr>
          <p:spPr>
            <a:xfrm>
              <a:off x="9640091" y="461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DC0A958F-D145-4009-9ABD-3CBFD0E8240B}"/>
                </a:ext>
              </a:extLst>
            </p:cNvPr>
            <p:cNvCxnSpPr>
              <a:cxnSpLocks/>
              <a:endCxn id="155" idx="0"/>
            </p:cNvCxnSpPr>
            <p:nvPr/>
          </p:nvCxnSpPr>
          <p:spPr>
            <a:xfrm>
              <a:off x="8920091" y="461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E8D7081D-FA67-4A27-BC68-572DD92D6715}"/>
                </a:ext>
              </a:extLst>
            </p:cNvPr>
            <p:cNvCxnSpPr>
              <a:cxnSpLocks/>
              <a:stCxn id="154" idx="3"/>
              <a:endCxn id="155" idx="1"/>
            </p:cNvCxnSpPr>
            <p:nvPr/>
          </p:nvCxnSpPr>
          <p:spPr>
            <a:xfrm>
              <a:off x="8236091" y="529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16D6DF81-CC62-4CD8-85C8-77C6181BE01A}"/>
                </a:ext>
              </a:extLst>
            </p:cNvPr>
            <p:cNvCxnSpPr>
              <a:cxnSpLocks/>
              <a:stCxn id="155" idx="3"/>
              <a:endCxn id="156" idx="1"/>
            </p:cNvCxnSpPr>
            <p:nvPr/>
          </p:nvCxnSpPr>
          <p:spPr>
            <a:xfrm>
              <a:off x="8956091" y="529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6B67549-3E6D-475C-9C9F-D43056AF3C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12987" y="5119042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9946A951-65A3-4F17-8ED6-F412E77EE0A6}"/>
                </a:ext>
              </a:extLst>
            </p:cNvPr>
            <p:cNvCxnSpPr>
              <a:cxnSpLocks/>
              <a:endCxn id="162" idx="0"/>
            </p:cNvCxnSpPr>
            <p:nvPr/>
          </p:nvCxnSpPr>
          <p:spPr>
            <a:xfrm>
              <a:off x="10248987" y="4471042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2C42395-B259-4CA9-B0E5-C341E4BCB825}"/>
                </a:ext>
              </a:extLst>
            </p:cNvPr>
            <p:cNvCxnSpPr>
              <a:cxnSpLocks/>
              <a:stCxn id="162" idx="1"/>
              <a:endCxn id="156" idx="3"/>
            </p:cNvCxnSpPr>
            <p:nvPr/>
          </p:nvCxnSpPr>
          <p:spPr>
            <a:xfrm flipH="1">
              <a:off x="9676091" y="5155042"/>
              <a:ext cx="536896" cy="1415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B5CDED3B-F95A-45B5-9121-2113555E0028}"/>
              </a:ext>
            </a:extLst>
          </p:cNvPr>
          <p:cNvGrpSpPr/>
          <p:nvPr/>
        </p:nvGrpSpPr>
        <p:grpSpPr>
          <a:xfrm>
            <a:off x="9188539" y="5191042"/>
            <a:ext cx="2120896" cy="861532"/>
            <a:chOff x="8164091" y="5191042"/>
            <a:chExt cx="2120896" cy="861532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E0B12F1-72D9-4598-81F2-31A625F5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64091" y="598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5F652368-E5C4-400D-9CA4-EB0BBB83D6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4091" y="598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791977BE-4D03-46A4-9F0E-CF38E7A223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04091" y="5980574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C89F4D6A-B54B-4ED9-94E1-703865913B99}"/>
                </a:ext>
              </a:extLst>
            </p:cNvPr>
            <p:cNvCxnSpPr>
              <a:cxnSpLocks/>
              <a:endCxn id="166" idx="0"/>
            </p:cNvCxnSpPr>
            <p:nvPr/>
          </p:nvCxnSpPr>
          <p:spPr>
            <a:xfrm>
              <a:off x="8200091" y="533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CD551F76-95BD-4922-A783-A46CB40A1927}"/>
                </a:ext>
              </a:extLst>
            </p:cNvPr>
            <p:cNvCxnSpPr>
              <a:cxnSpLocks/>
              <a:endCxn id="167" idx="0"/>
            </p:cNvCxnSpPr>
            <p:nvPr/>
          </p:nvCxnSpPr>
          <p:spPr>
            <a:xfrm>
              <a:off x="8920091" y="533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A4E552F1-DCCB-49A8-9AB0-6406DFEB8D40}"/>
                </a:ext>
              </a:extLst>
            </p:cNvPr>
            <p:cNvCxnSpPr>
              <a:cxnSpLocks/>
              <a:endCxn id="168" idx="0"/>
            </p:cNvCxnSpPr>
            <p:nvPr/>
          </p:nvCxnSpPr>
          <p:spPr>
            <a:xfrm>
              <a:off x="9640091" y="5332574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4EE5C29C-5E94-4287-9E3E-918F9869E84D}"/>
                </a:ext>
              </a:extLst>
            </p:cNvPr>
            <p:cNvCxnSpPr>
              <a:cxnSpLocks/>
              <a:stCxn id="166" idx="3"/>
              <a:endCxn id="167" idx="1"/>
            </p:cNvCxnSpPr>
            <p:nvPr/>
          </p:nvCxnSpPr>
          <p:spPr>
            <a:xfrm>
              <a:off x="8236091" y="601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2D72800B-4891-4F1F-BB1A-D4DFBE1B44EA}"/>
                </a:ext>
              </a:extLst>
            </p:cNvPr>
            <p:cNvCxnSpPr>
              <a:cxnSpLocks/>
              <a:stCxn id="167" idx="3"/>
              <a:endCxn id="168" idx="1"/>
            </p:cNvCxnSpPr>
            <p:nvPr/>
          </p:nvCxnSpPr>
          <p:spPr>
            <a:xfrm>
              <a:off x="8956091" y="6016574"/>
              <a:ext cx="6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3C1FEA1-DFDB-4993-A759-F714143FA3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12987" y="5839042"/>
              <a:ext cx="7200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EBA587F5-3975-449C-AA69-1964D0CF8F9A}"/>
                </a:ext>
              </a:extLst>
            </p:cNvPr>
            <p:cNvCxnSpPr>
              <a:cxnSpLocks/>
              <a:endCxn id="174" idx="0"/>
            </p:cNvCxnSpPr>
            <p:nvPr/>
          </p:nvCxnSpPr>
          <p:spPr>
            <a:xfrm>
              <a:off x="10248987" y="5191042"/>
              <a:ext cx="0" cy="64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28EFDA0E-47EA-4063-9205-AA650141F546}"/>
                </a:ext>
              </a:extLst>
            </p:cNvPr>
            <p:cNvCxnSpPr>
              <a:cxnSpLocks/>
              <a:stCxn id="174" idx="1"/>
              <a:endCxn id="168" idx="3"/>
            </p:cNvCxnSpPr>
            <p:nvPr/>
          </p:nvCxnSpPr>
          <p:spPr>
            <a:xfrm flipH="1">
              <a:off x="9676091" y="5875042"/>
              <a:ext cx="536896" cy="1415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0" name="그림 189">
            <a:extLst>
              <a:ext uri="{FF2B5EF4-FFF2-40B4-BE49-F238E27FC236}">
                <a16:creationId xmlns:a16="http://schemas.microsoft.com/office/drawing/2014/main" id="{1319269F-7214-44DC-92EC-A0DBF5ABD0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5479" y="0"/>
            <a:ext cx="7116521" cy="1774944"/>
          </a:xfrm>
          <a:prstGeom prst="rect">
            <a:avLst/>
          </a:prstGeom>
        </p:spPr>
      </p:pic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16F6C293-AE8D-4781-9281-F6D98C6DC215}"/>
              </a:ext>
            </a:extLst>
          </p:cNvPr>
          <p:cNvGrpSpPr/>
          <p:nvPr/>
        </p:nvGrpSpPr>
        <p:grpSpPr>
          <a:xfrm>
            <a:off x="708422" y="195403"/>
            <a:ext cx="600913" cy="322742"/>
            <a:chOff x="1354202" y="1143209"/>
            <a:chExt cx="600913" cy="322742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1E2FD51F-CE75-4316-981A-0E318425A527}"/>
                </a:ext>
              </a:extLst>
            </p:cNvPr>
            <p:cNvSpPr/>
            <p:nvPr/>
          </p:nvSpPr>
          <p:spPr>
            <a:xfrm rot="3926792">
              <a:off x="1811115" y="1321951"/>
              <a:ext cx="252000" cy="36000"/>
            </a:xfrm>
            <a:prstGeom prst="rect">
              <a:avLst/>
            </a:prstGeom>
            <a:solidFill>
              <a:srgbClr val="FFD966"/>
            </a:solidFill>
            <a:ln w="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8C6FD5B9-8ED6-4960-8F70-EA36285EEA42}"/>
                </a:ext>
              </a:extLst>
            </p:cNvPr>
            <p:cNvSpPr>
              <a:spLocks noChangeAspect="1"/>
            </p:cNvSpPr>
            <p:nvPr/>
          </p:nvSpPr>
          <p:spPr>
            <a:xfrm rot="4054363">
              <a:off x="1795564" y="1143209"/>
              <a:ext cx="154562" cy="154562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F5CC9322-FF27-429A-9161-18622CD6A52B}"/>
                </a:ext>
              </a:extLst>
            </p:cNvPr>
            <p:cNvSpPr/>
            <p:nvPr/>
          </p:nvSpPr>
          <p:spPr>
            <a:xfrm rot="9454363">
              <a:off x="1354202" y="1305109"/>
              <a:ext cx="540000" cy="360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EE5B3BE-1087-4BD9-9F04-A93A9863CC8B}"/>
                </a:ext>
              </a:extLst>
            </p:cNvPr>
            <p:cNvSpPr>
              <a:spLocks noChangeAspect="1"/>
            </p:cNvSpPr>
            <p:nvPr/>
          </p:nvSpPr>
          <p:spPr>
            <a:xfrm rot="4054363">
              <a:off x="1818556" y="1164875"/>
              <a:ext cx="110454" cy="110454"/>
            </a:xfrm>
            <a:prstGeom prst="ellipse">
              <a:avLst/>
            </a:prstGeom>
            <a:solidFill>
              <a:srgbClr val="FFD966"/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39E4CC2-95DE-4317-8C3A-F1B142949A48}"/>
                </a:ext>
              </a:extLst>
            </p:cNvPr>
            <p:cNvCxnSpPr>
              <a:cxnSpLocks/>
              <a:stCxn id="192" idx="7"/>
              <a:endCxn id="192" idx="3"/>
            </p:cNvCxnSpPr>
            <p:nvPr/>
          </p:nvCxnSpPr>
          <p:spPr>
            <a:xfrm rot="4054363" flipH="1">
              <a:off x="1834732" y="1181051"/>
              <a:ext cx="78102" cy="78102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4FD434D3-2353-452A-A66B-54122A279071}"/>
              </a:ext>
            </a:extLst>
          </p:cNvPr>
          <p:cNvGrpSpPr/>
          <p:nvPr/>
        </p:nvGrpSpPr>
        <p:grpSpPr>
          <a:xfrm>
            <a:off x="8120641" y="5038063"/>
            <a:ext cx="853450" cy="1013200"/>
            <a:chOff x="6175285" y="2894624"/>
            <a:chExt cx="853450" cy="1013200"/>
          </a:xfrm>
        </p:grpSpPr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251C10BE-6BEA-47EC-B695-D13D41EE0450}"/>
                </a:ext>
              </a:extLst>
            </p:cNvPr>
            <p:cNvGrpSpPr/>
            <p:nvPr/>
          </p:nvGrpSpPr>
          <p:grpSpPr>
            <a:xfrm>
              <a:off x="6329471" y="3341229"/>
              <a:ext cx="699264" cy="515056"/>
              <a:chOff x="6329471" y="3341229"/>
              <a:chExt cx="699264" cy="515056"/>
            </a:xfrm>
          </p:grpSpPr>
          <p:sp>
            <p:nvSpPr>
              <p:cNvPr id="224" name="원호 223">
                <a:extLst>
                  <a:ext uri="{FF2B5EF4-FFF2-40B4-BE49-F238E27FC236}">
                    <a16:creationId xmlns:a16="http://schemas.microsoft.com/office/drawing/2014/main" id="{E1264909-3798-4B86-A24C-B58A99028EA3}"/>
                  </a:ext>
                </a:extLst>
              </p:cNvPr>
              <p:cNvSpPr/>
              <p:nvPr/>
            </p:nvSpPr>
            <p:spPr>
              <a:xfrm rot="16821604">
                <a:off x="6225545" y="3526143"/>
                <a:ext cx="431690" cy="223837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원호 224">
                <a:extLst>
                  <a:ext uri="{FF2B5EF4-FFF2-40B4-BE49-F238E27FC236}">
                    <a16:creationId xmlns:a16="http://schemas.microsoft.com/office/drawing/2014/main" id="{5F6AA289-8AC9-4B3B-96F9-333268D705B6}"/>
                  </a:ext>
                </a:extLst>
              </p:cNvPr>
              <p:cNvSpPr/>
              <p:nvPr/>
            </p:nvSpPr>
            <p:spPr>
              <a:xfrm rot="5993484">
                <a:off x="6383699" y="3319997"/>
                <a:ext cx="181374" cy="223837"/>
              </a:xfrm>
              <a:prstGeom prst="arc">
                <a:avLst>
                  <a:gd name="adj1" fmla="val 10616533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원호 226">
                <a:extLst>
                  <a:ext uri="{FF2B5EF4-FFF2-40B4-BE49-F238E27FC236}">
                    <a16:creationId xmlns:a16="http://schemas.microsoft.com/office/drawing/2014/main" id="{4CBE1A86-E3BC-494F-9B0A-423BA6ECCE30}"/>
                  </a:ext>
                </a:extLst>
              </p:cNvPr>
              <p:cNvSpPr/>
              <p:nvPr/>
            </p:nvSpPr>
            <p:spPr>
              <a:xfrm rot="4439024" flipH="1">
                <a:off x="6387252" y="3546645"/>
                <a:ext cx="197717" cy="95417"/>
              </a:xfrm>
              <a:prstGeom prst="arc">
                <a:avLst>
                  <a:gd name="adj1" fmla="val 9080110"/>
                  <a:gd name="adj2" fmla="val 89140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원호 228">
                <a:extLst>
                  <a:ext uri="{FF2B5EF4-FFF2-40B4-BE49-F238E27FC236}">
                    <a16:creationId xmlns:a16="http://schemas.microsoft.com/office/drawing/2014/main" id="{F74DE6B5-F67C-4F20-AA7B-4BCBEDA5DE21}"/>
                  </a:ext>
                </a:extLst>
              </p:cNvPr>
              <p:cNvSpPr/>
              <p:nvPr/>
            </p:nvSpPr>
            <p:spPr>
              <a:xfrm rot="8564539">
                <a:off x="6515235" y="3606431"/>
                <a:ext cx="431690" cy="223837"/>
              </a:xfrm>
              <a:prstGeom prst="arc">
                <a:avLst>
                  <a:gd name="adj1" fmla="val 16200000"/>
                  <a:gd name="adj2" fmla="val 2080329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원호 229">
                <a:extLst>
                  <a:ext uri="{FF2B5EF4-FFF2-40B4-BE49-F238E27FC236}">
                    <a16:creationId xmlns:a16="http://schemas.microsoft.com/office/drawing/2014/main" id="{F2D33612-97AD-42CD-991D-A1DADAAAC65E}"/>
                  </a:ext>
                </a:extLst>
              </p:cNvPr>
              <p:cNvSpPr/>
              <p:nvPr/>
            </p:nvSpPr>
            <p:spPr>
              <a:xfrm rot="8564539">
                <a:off x="6818964" y="3637063"/>
                <a:ext cx="209273" cy="108701"/>
              </a:xfrm>
              <a:prstGeom prst="arc">
                <a:avLst>
                  <a:gd name="adj1" fmla="val 13411609"/>
                  <a:gd name="adj2" fmla="val 1140039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원호 232">
                <a:extLst>
                  <a:ext uri="{FF2B5EF4-FFF2-40B4-BE49-F238E27FC236}">
                    <a16:creationId xmlns:a16="http://schemas.microsoft.com/office/drawing/2014/main" id="{2BE197D3-9C7D-4D1B-98BE-B92E75792C45}"/>
                  </a:ext>
                </a:extLst>
              </p:cNvPr>
              <p:cNvSpPr/>
              <p:nvPr/>
            </p:nvSpPr>
            <p:spPr>
              <a:xfrm rot="8564539">
                <a:off x="6766106" y="3696691"/>
                <a:ext cx="209273" cy="108701"/>
              </a:xfrm>
              <a:prstGeom prst="arc">
                <a:avLst>
                  <a:gd name="adj1" fmla="val 11512915"/>
                  <a:gd name="adj2" fmla="val 1140039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원호 233">
                <a:extLst>
                  <a:ext uri="{FF2B5EF4-FFF2-40B4-BE49-F238E27FC236}">
                    <a16:creationId xmlns:a16="http://schemas.microsoft.com/office/drawing/2014/main" id="{53ABD315-A415-4BB3-8D06-08EFB8C2BB6F}"/>
                  </a:ext>
                </a:extLst>
              </p:cNvPr>
              <p:cNvSpPr/>
              <p:nvPr/>
            </p:nvSpPr>
            <p:spPr>
              <a:xfrm rot="6941992">
                <a:off x="6869748" y="3697298"/>
                <a:ext cx="209273" cy="108701"/>
              </a:xfrm>
              <a:prstGeom prst="arc">
                <a:avLst>
                  <a:gd name="adj1" fmla="val 11512915"/>
                  <a:gd name="adj2" fmla="val 1140039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411C0E-A0BF-4B93-92C7-49100A997560}"/>
                </a:ext>
              </a:extLst>
            </p:cNvPr>
            <p:cNvSpPr/>
            <p:nvPr/>
          </p:nvSpPr>
          <p:spPr>
            <a:xfrm>
              <a:off x="6370167" y="3416627"/>
              <a:ext cx="113181" cy="262415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E7400A5-CC55-4C0F-B2AB-E301A103F7A8}"/>
                </a:ext>
              </a:extLst>
            </p:cNvPr>
            <p:cNvSpPr/>
            <p:nvPr/>
          </p:nvSpPr>
          <p:spPr>
            <a:xfrm>
              <a:off x="6338418" y="3355043"/>
              <a:ext cx="170332" cy="73957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B6AE7113-819B-41B0-8CFF-C9B624B767F9}"/>
                </a:ext>
              </a:extLst>
            </p:cNvPr>
            <p:cNvSpPr/>
            <p:nvPr/>
          </p:nvSpPr>
          <p:spPr>
            <a:xfrm>
              <a:off x="6312552" y="3578193"/>
              <a:ext cx="36000" cy="76123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C128140D-C38A-4AD5-ACDA-15CCDC6943A3}"/>
                </a:ext>
              </a:extLst>
            </p:cNvPr>
            <p:cNvSpPr/>
            <p:nvPr/>
          </p:nvSpPr>
          <p:spPr>
            <a:xfrm>
              <a:off x="6312552" y="3602919"/>
              <a:ext cx="36000" cy="76123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CBC04F8-B8A0-495E-A170-6B1A7A727D1E}"/>
                </a:ext>
              </a:extLst>
            </p:cNvPr>
            <p:cNvSpPr/>
            <p:nvPr/>
          </p:nvSpPr>
          <p:spPr>
            <a:xfrm>
              <a:off x="6338417" y="3790762"/>
              <a:ext cx="45719" cy="117062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2561D53-FC67-4672-A7E6-F00A9B8E5AFA}"/>
                </a:ext>
              </a:extLst>
            </p:cNvPr>
            <p:cNvSpPr/>
            <p:nvPr/>
          </p:nvSpPr>
          <p:spPr>
            <a:xfrm>
              <a:off x="6384136" y="3840839"/>
              <a:ext cx="171445" cy="46826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5AF74619-4E6A-4856-8325-DAF1700D34FB}"/>
                </a:ext>
              </a:extLst>
            </p:cNvPr>
            <p:cNvSpPr/>
            <p:nvPr/>
          </p:nvSpPr>
          <p:spPr>
            <a:xfrm rot="814392">
              <a:off x="6500103" y="3702697"/>
              <a:ext cx="45719" cy="78848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순서도: 수동 입력 214">
              <a:extLst>
                <a:ext uri="{FF2B5EF4-FFF2-40B4-BE49-F238E27FC236}">
                  <a16:creationId xmlns:a16="http://schemas.microsoft.com/office/drawing/2014/main" id="{ACBE76DE-4942-4CA8-8BB8-DD0D440C0080}"/>
                </a:ext>
              </a:extLst>
            </p:cNvPr>
            <p:cNvSpPr/>
            <p:nvPr/>
          </p:nvSpPr>
          <p:spPr>
            <a:xfrm rot="295025" flipH="1" flipV="1">
              <a:off x="6280122" y="3667638"/>
              <a:ext cx="236620" cy="155308"/>
            </a:xfrm>
            <a:prstGeom prst="flowChartManualInpu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E41598D1-C6B1-4BB6-9238-037E14D77C3F}"/>
                </a:ext>
              </a:extLst>
            </p:cNvPr>
            <p:cNvSpPr/>
            <p:nvPr/>
          </p:nvSpPr>
          <p:spPr>
            <a:xfrm>
              <a:off x="6525288" y="3727310"/>
              <a:ext cx="212041" cy="45719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D9012B5-BAC8-44DF-A2A0-E6AD2FA55F58}"/>
                </a:ext>
              </a:extLst>
            </p:cNvPr>
            <p:cNvSpPr/>
            <p:nvPr/>
          </p:nvSpPr>
          <p:spPr>
            <a:xfrm>
              <a:off x="6733007" y="3708260"/>
              <a:ext cx="72000" cy="121845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B48461B-9997-4CB9-AC98-0AE9B4AFD9A1}"/>
                </a:ext>
              </a:extLst>
            </p:cNvPr>
            <p:cNvSpPr/>
            <p:nvPr/>
          </p:nvSpPr>
          <p:spPr>
            <a:xfrm rot="19865579">
              <a:off x="6487360" y="3309249"/>
              <a:ext cx="84109" cy="73957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4BF4BF96-825A-4420-A00A-B0CD6570A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5285" y="2894624"/>
              <a:ext cx="484299" cy="484299"/>
            </a:xfrm>
            <a:prstGeom prst="ellipse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EA06916-3417-4685-B47F-524151459FDE}"/>
                </a:ext>
              </a:extLst>
            </p:cNvPr>
            <p:cNvSpPr/>
            <p:nvPr/>
          </p:nvSpPr>
          <p:spPr>
            <a:xfrm>
              <a:off x="6561747" y="3846855"/>
              <a:ext cx="91623" cy="45719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7BAD0E8B-F785-4433-834C-1D1917D7BCB5}"/>
                </a:ext>
              </a:extLst>
            </p:cNvPr>
            <p:cNvSpPr/>
            <p:nvPr/>
          </p:nvSpPr>
          <p:spPr>
            <a:xfrm>
              <a:off x="6544376" y="3828976"/>
              <a:ext cx="45719" cy="78848"/>
            </a:xfrm>
            <a:prstGeom prst="rect">
              <a:avLst/>
            </a:prstGeom>
            <a:solidFill>
              <a:srgbClr val="FFD966"/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6B3DB6FC-9909-47E8-8720-F9649C80D6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6797" y="2937628"/>
              <a:ext cx="400873" cy="400873"/>
            </a:xfrm>
            <a:prstGeom prst="ellipse">
              <a:avLst/>
            </a:prstGeom>
            <a:solidFill>
              <a:srgbClr val="FFD966"/>
            </a:solidFill>
            <a:ln w="34925" cmpd="thickThin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5B5EB86B-E5C1-449D-AA91-D9BC2B9D88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70324" y="2989565"/>
              <a:ext cx="298072" cy="298072"/>
            </a:xfrm>
            <a:prstGeom prst="ellipse">
              <a:avLst/>
            </a:prstGeom>
            <a:solidFill>
              <a:srgbClr val="FFD966"/>
            </a:solidFill>
            <a:ln w="34925" cmpd="thinThick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287D7DE5-3DE1-48C0-A890-609A51A1D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40904" y="3062942"/>
              <a:ext cx="152476" cy="152476"/>
            </a:xfrm>
            <a:prstGeom prst="ellipse">
              <a:avLst/>
            </a:prstGeom>
            <a:solidFill>
              <a:schemeClr val="tx1"/>
            </a:solidFill>
            <a:ln w="34925" cmpd="dbl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4" name="원호 333">
            <a:extLst>
              <a:ext uri="{FF2B5EF4-FFF2-40B4-BE49-F238E27FC236}">
                <a16:creationId xmlns:a16="http://schemas.microsoft.com/office/drawing/2014/main" id="{A739F52E-12EB-4BE3-BEC0-DE5AAB0F23A6}"/>
              </a:ext>
            </a:extLst>
          </p:cNvPr>
          <p:cNvSpPr/>
          <p:nvPr/>
        </p:nvSpPr>
        <p:spPr>
          <a:xfrm>
            <a:off x="8481219" y="3918644"/>
            <a:ext cx="183324" cy="32925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5" name="그룹 444">
            <a:extLst>
              <a:ext uri="{FF2B5EF4-FFF2-40B4-BE49-F238E27FC236}">
                <a16:creationId xmlns:a16="http://schemas.microsoft.com/office/drawing/2014/main" id="{D322DEFC-0958-4462-9DA1-BBA42E285E46}"/>
              </a:ext>
            </a:extLst>
          </p:cNvPr>
          <p:cNvGrpSpPr/>
          <p:nvPr/>
        </p:nvGrpSpPr>
        <p:grpSpPr>
          <a:xfrm>
            <a:off x="5417645" y="5200853"/>
            <a:ext cx="2329647" cy="770462"/>
            <a:chOff x="5417645" y="5200853"/>
            <a:chExt cx="2329647" cy="770462"/>
          </a:xfrm>
        </p:grpSpPr>
        <p:grpSp>
          <p:nvGrpSpPr>
            <p:cNvPr id="394" name="그룹 393">
              <a:extLst>
                <a:ext uri="{FF2B5EF4-FFF2-40B4-BE49-F238E27FC236}">
                  <a16:creationId xmlns:a16="http://schemas.microsoft.com/office/drawing/2014/main" id="{CAE00966-39FC-4559-8431-E63B18AF5DEC}"/>
                </a:ext>
              </a:extLst>
            </p:cNvPr>
            <p:cNvGrpSpPr/>
            <p:nvPr/>
          </p:nvGrpSpPr>
          <p:grpSpPr>
            <a:xfrm rot="6577468">
              <a:off x="5611504" y="5092476"/>
              <a:ext cx="591216" cy="978933"/>
              <a:chOff x="6752610" y="5332147"/>
              <a:chExt cx="591216" cy="978933"/>
            </a:xfrm>
          </p:grpSpPr>
          <p:sp>
            <p:nvSpPr>
              <p:cNvPr id="395" name="원호 394">
                <a:extLst>
                  <a:ext uri="{FF2B5EF4-FFF2-40B4-BE49-F238E27FC236}">
                    <a16:creationId xmlns:a16="http://schemas.microsoft.com/office/drawing/2014/main" id="{CDE134C4-8E11-4CA2-9406-77BCBBF5C2C6}"/>
                  </a:ext>
                </a:extLst>
              </p:cNvPr>
              <p:cNvSpPr/>
              <p:nvPr/>
            </p:nvSpPr>
            <p:spPr>
              <a:xfrm rot="4793671">
                <a:off x="6894192" y="5760727"/>
                <a:ext cx="183324" cy="329252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원호 395">
                <a:extLst>
                  <a:ext uri="{FF2B5EF4-FFF2-40B4-BE49-F238E27FC236}">
                    <a16:creationId xmlns:a16="http://schemas.microsoft.com/office/drawing/2014/main" id="{BBB12F44-5536-4119-9A33-C2C6D2F4EB9C}"/>
                  </a:ext>
                </a:extLst>
              </p:cNvPr>
              <p:cNvSpPr/>
              <p:nvPr/>
            </p:nvSpPr>
            <p:spPr>
              <a:xfrm>
                <a:off x="6931165" y="5981828"/>
                <a:ext cx="183324" cy="329252"/>
              </a:xfrm>
              <a:prstGeom prst="arc">
                <a:avLst>
                  <a:gd name="adj1" fmla="val 16200000"/>
                  <a:gd name="adj2" fmla="val 763989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원호 396">
                <a:extLst>
                  <a:ext uri="{FF2B5EF4-FFF2-40B4-BE49-F238E27FC236}">
                    <a16:creationId xmlns:a16="http://schemas.microsoft.com/office/drawing/2014/main" id="{B3AD7BB8-1F45-4D76-B7B2-BF172D97660C}"/>
                  </a:ext>
                </a:extLst>
              </p:cNvPr>
              <p:cNvSpPr/>
              <p:nvPr/>
            </p:nvSpPr>
            <p:spPr>
              <a:xfrm>
                <a:off x="6752610" y="5332147"/>
                <a:ext cx="270217" cy="329252"/>
              </a:xfrm>
              <a:prstGeom prst="arc">
                <a:avLst>
                  <a:gd name="adj1" fmla="val 1806396"/>
                  <a:gd name="adj2" fmla="val 9890163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원호 397">
                <a:extLst>
                  <a:ext uri="{FF2B5EF4-FFF2-40B4-BE49-F238E27FC236}">
                    <a16:creationId xmlns:a16="http://schemas.microsoft.com/office/drawing/2014/main" id="{51E74F75-3197-46E1-AA10-44F14FDD0266}"/>
                  </a:ext>
                </a:extLst>
              </p:cNvPr>
              <p:cNvSpPr/>
              <p:nvPr/>
            </p:nvSpPr>
            <p:spPr>
              <a:xfrm>
                <a:off x="6959118" y="5372189"/>
                <a:ext cx="218636" cy="329252"/>
              </a:xfrm>
              <a:prstGeom prst="arc">
                <a:avLst>
                  <a:gd name="adj1" fmla="val 1806396"/>
                  <a:gd name="adj2" fmla="val 1204423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직사각형 398">
                <a:extLst>
                  <a:ext uri="{FF2B5EF4-FFF2-40B4-BE49-F238E27FC236}">
                    <a16:creationId xmlns:a16="http://schemas.microsoft.com/office/drawing/2014/main" id="{86B0F3C2-AFDD-4856-B242-498982C26B65}"/>
                  </a:ext>
                </a:extLst>
              </p:cNvPr>
              <p:cNvSpPr/>
              <p:nvPr/>
            </p:nvSpPr>
            <p:spPr>
              <a:xfrm rot="1719056">
                <a:off x="7185916" y="5539261"/>
                <a:ext cx="123290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직사각형 399">
                <a:extLst>
                  <a:ext uri="{FF2B5EF4-FFF2-40B4-BE49-F238E27FC236}">
                    <a16:creationId xmlns:a16="http://schemas.microsoft.com/office/drawing/2014/main" id="{5236C147-A660-4EB3-8410-2A72B0BA1FBD}"/>
                  </a:ext>
                </a:extLst>
              </p:cNvPr>
              <p:cNvSpPr/>
              <p:nvPr/>
            </p:nvSpPr>
            <p:spPr>
              <a:xfrm rot="1719056">
                <a:off x="7208743" y="5494694"/>
                <a:ext cx="45719" cy="7353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직사각형 400">
                <a:extLst>
                  <a:ext uri="{FF2B5EF4-FFF2-40B4-BE49-F238E27FC236}">
                    <a16:creationId xmlns:a16="http://schemas.microsoft.com/office/drawing/2014/main" id="{FA38A315-57E8-46FF-A024-3F59129995FB}"/>
                  </a:ext>
                </a:extLst>
              </p:cNvPr>
              <p:cNvSpPr/>
              <p:nvPr/>
            </p:nvSpPr>
            <p:spPr>
              <a:xfrm rot="1719056">
                <a:off x="7041602" y="5724204"/>
                <a:ext cx="45719" cy="24418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6E25A309-B3A1-4C71-BB9F-530ECF2B17BD}"/>
                  </a:ext>
                </a:extLst>
              </p:cNvPr>
              <p:cNvSpPr/>
              <p:nvPr/>
            </p:nvSpPr>
            <p:spPr>
              <a:xfrm rot="1719056">
                <a:off x="6946318" y="5946673"/>
                <a:ext cx="100604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7C12ADEA-F140-4808-9519-1F6DF2D99FB9}"/>
                  </a:ext>
                </a:extLst>
              </p:cNvPr>
              <p:cNvSpPr/>
              <p:nvPr/>
            </p:nvSpPr>
            <p:spPr>
              <a:xfrm rot="317713">
                <a:off x="7167896" y="5650975"/>
                <a:ext cx="147076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52BA56FD-D942-445C-9912-85F0F1669C27}"/>
                  </a:ext>
                </a:extLst>
              </p:cNvPr>
              <p:cNvSpPr/>
              <p:nvPr/>
            </p:nvSpPr>
            <p:spPr>
              <a:xfrm rot="18368940" flipV="1">
                <a:off x="7104232" y="5845128"/>
                <a:ext cx="134994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ED25CB35-262B-4016-A78E-23E815356E25}"/>
                  </a:ext>
                </a:extLst>
              </p:cNvPr>
              <p:cNvSpPr/>
              <p:nvPr/>
            </p:nvSpPr>
            <p:spPr>
              <a:xfrm rot="18368940" flipV="1">
                <a:off x="7154873" y="5728092"/>
                <a:ext cx="201598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F78F33A8-8D4F-47B7-B9C8-C2B98CD4D0C7}"/>
                  </a:ext>
                </a:extLst>
              </p:cNvPr>
              <p:cNvSpPr/>
              <p:nvPr/>
            </p:nvSpPr>
            <p:spPr>
              <a:xfrm rot="18368940" flipV="1">
                <a:off x="7258296" y="5659741"/>
                <a:ext cx="87455" cy="836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510D5BED-FE76-4848-9984-DDDDDBFBF6EE}"/>
                  </a:ext>
                </a:extLst>
              </p:cNvPr>
              <p:cNvSpPr/>
              <p:nvPr/>
            </p:nvSpPr>
            <p:spPr>
              <a:xfrm rot="1719056">
                <a:off x="7088534" y="5691672"/>
                <a:ext cx="100891" cy="7353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DE44FBFB-2BF4-4BAB-AC77-DF48FCBAA993}"/>
                  </a:ext>
                </a:extLst>
              </p:cNvPr>
              <p:cNvSpPr/>
              <p:nvPr/>
            </p:nvSpPr>
            <p:spPr>
              <a:xfrm rot="1719056">
                <a:off x="6822907" y="5480630"/>
                <a:ext cx="365249" cy="1228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순서도: 수동 입력 408">
                <a:extLst>
                  <a:ext uri="{FF2B5EF4-FFF2-40B4-BE49-F238E27FC236}">
                    <a16:creationId xmlns:a16="http://schemas.microsoft.com/office/drawing/2014/main" id="{1152D87E-222F-43B9-B5EB-87B6C38BC932}"/>
                  </a:ext>
                </a:extLst>
              </p:cNvPr>
              <p:cNvSpPr/>
              <p:nvPr/>
            </p:nvSpPr>
            <p:spPr>
              <a:xfrm rot="17804456" flipV="1">
                <a:off x="7091208" y="5557171"/>
                <a:ext cx="203701" cy="168318"/>
              </a:xfrm>
              <a:prstGeom prst="flowChartManualInpu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B642E242-CAE3-4900-9D0F-B3B9A54B2B3C}"/>
                </a:ext>
              </a:extLst>
            </p:cNvPr>
            <p:cNvGrpSpPr/>
            <p:nvPr/>
          </p:nvGrpSpPr>
          <p:grpSpPr>
            <a:xfrm>
              <a:off x="6215372" y="5200853"/>
              <a:ext cx="1531920" cy="770462"/>
              <a:chOff x="6381485" y="2840236"/>
              <a:chExt cx="1531920" cy="770462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68C5E4F3-281B-423D-9DD9-342AEBC59651}"/>
                  </a:ext>
                </a:extLst>
              </p:cNvPr>
              <p:cNvSpPr/>
              <p:nvPr/>
            </p:nvSpPr>
            <p:spPr>
              <a:xfrm>
                <a:off x="7035851" y="3086383"/>
                <a:ext cx="197644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BF8A10BD-E365-4DFA-A4F5-57E32C6626A6}"/>
                  </a:ext>
                </a:extLst>
              </p:cNvPr>
              <p:cNvSpPr/>
              <p:nvPr/>
            </p:nvSpPr>
            <p:spPr>
              <a:xfrm>
                <a:off x="6978957" y="3423463"/>
                <a:ext cx="254538" cy="457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3" name="그룹 412">
                <a:extLst>
                  <a:ext uri="{FF2B5EF4-FFF2-40B4-BE49-F238E27FC236}">
                    <a16:creationId xmlns:a16="http://schemas.microsoft.com/office/drawing/2014/main" id="{B4719AEB-E8D4-487A-A58A-E5EBDA89319F}"/>
                  </a:ext>
                </a:extLst>
              </p:cNvPr>
              <p:cNvGrpSpPr/>
              <p:nvPr/>
            </p:nvGrpSpPr>
            <p:grpSpPr>
              <a:xfrm>
                <a:off x="6381485" y="2840236"/>
                <a:ext cx="744323" cy="770462"/>
                <a:chOff x="7249569" y="2835033"/>
                <a:chExt cx="744323" cy="770462"/>
              </a:xfrm>
            </p:grpSpPr>
            <p:sp>
              <p:nvSpPr>
                <p:cNvPr id="418" name="타원 417">
                  <a:extLst>
                    <a:ext uri="{FF2B5EF4-FFF2-40B4-BE49-F238E27FC236}">
                      <a16:creationId xmlns:a16="http://schemas.microsoft.com/office/drawing/2014/main" id="{40200D1A-1FD3-46FF-A0E3-009559CB62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49569" y="2889481"/>
                  <a:ext cx="685937" cy="685937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" name="팔각형 418">
                  <a:extLst>
                    <a:ext uri="{FF2B5EF4-FFF2-40B4-BE49-F238E27FC236}">
                      <a16:creationId xmlns:a16="http://schemas.microsoft.com/office/drawing/2014/main" id="{894ED6F0-745A-4C1D-BE09-C6743739F5F5}"/>
                    </a:ext>
                  </a:extLst>
                </p:cNvPr>
                <p:cNvSpPr/>
                <p:nvPr/>
              </p:nvSpPr>
              <p:spPr>
                <a:xfrm rot="21018948">
                  <a:off x="7450013" y="2835033"/>
                  <a:ext cx="143029" cy="115617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0" name="팔각형 419">
                  <a:extLst>
                    <a:ext uri="{FF2B5EF4-FFF2-40B4-BE49-F238E27FC236}">
                      <a16:creationId xmlns:a16="http://schemas.microsoft.com/office/drawing/2014/main" id="{5802CE2B-EE16-400B-A483-90F0C8F0F0E4}"/>
                    </a:ext>
                  </a:extLst>
                </p:cNvPr>
                <p:cNvSpPr/>
                <p:nvPr/>
              </p:nvSpPr>
              <p:spPr>
                <a:xfrm rot="1400739">
                  <a:off x="7680532" y="2854620"/>
                  <a:ext cx="128903" cy="137555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1" name="팔각형 420">
                  <a:extLst>
                    <a:ext uri="{FF2B5EF4-FFF2-40B4-BE49-F238E27FC236}">
                      <a16:creationId xmlns:a16="http://schemas.microsoft.com/office/drawing/2014/main" id="{718B0BC1-A911-477C-8B32-F0D2D214AA81}"/>
                    </a:ext>
                  </a:extLst>
                </p:cNvPr>
                <p:cNvSpPr/>
                <p:nvPr/>
              </p:nvSpPr>
              <p:spPr>
                <a:xfrm rot="3029411">
                  <a:off x="7294323" y="2936018"/>
                  <a:ext cx="128903" cy="123761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2" name="팔각형 421">
                  <a:extLst>
                    <a:ext uri="{FF2B5EF4-FFF2-40B4-BE49-F238E27FC236}">
                      <a16:creationId xmlns:a16="http://schemas.microsoft.com/office/drawing/2014/main" id="{15ADAECE-B8B6-4B73-AD41-D8425AF66544}"/>
                    </a:ext>
                  </a:extLst>
                </p:cNvPr>
                <p:cNvSpPr/>
                <p:nvPr/>
              </p:nvSpPr>
              <p:spPr>
                <a:xfrm rot="1695391">
                  <a:off x="7373097" y="3458784"/>
                  <a:ext cx="172709" cy="123761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팔각형 422">
                  <a:extLst>
                    <a:ext uri="{FF2B5EF4-FFF2-40B4-BE49-F238E27FC236}">
                      <a16:creationId xmlns:a16="http://schemas.microsoft.com/office/drawing/2014/main" id="{993A75C1-A20B-447A-8209-F21D43EAE998}"/>
                    </a:ext>
                  </a:extLst>
                </p:cNvPr>
                <p:cNvSpPr/>
                <p:nvPr/>
              </p:nvSpPr>
              <p:spPr>
                <a:xfrm rot="20063971">
                  <a:off x="7610926" y="3481734"/>
                  <a:ext cx="105814" cy="123761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팔각형 423">
                  <a:extLst>
                    <a:ext uri="{FF2B5EF4-FFF2-40B4-BE49-F238E27FC236}">
                      <a16:creationId xmlns:a16="http://schemas.microsoft.com/office/drawing/2014/main" id="{C455BFE6-8086-4BAD-ADB1-156C2CD672A0}"/>
                    </a:ext>
                  </a:extLst>
                </p:cNvPr>
                <p:cNvSpPr/>
                <p:nvPr/>
              </p:nvSpPr>
              <p:spPr>
                <a:xfrm rot="19624673">
                  <a:off x="7689456" y="3428437"/>
                  <a:ext cx="134774" cy="123761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5" name="팔각형 424">
                  <a:extLst>
                    <a:ext uri="{FF2B5EF4-FFF2-40B4-BE49-F238E27FC236}">
                      <a16:creationId xmlns:a16="http://schemas.microsoft.com/office/drawing/2014/main" id="{E5F13D88-3E77-44F9-8FCE-0240ACE45868}"/>
                    </a:ext>
                  </a:extLst>
                </p:cNvPr>
                <p:cNvSpPr/>
                <p:nvPr/>
              </p:nvSpPr>
              <p:spPr>
                <a:xfrm rot="18818923">
                  <a:off x="7762187" y="3396809"/>
                  <a:ext cx="134774" cy="123761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팔각형 425">
                  <a:extLst>
                    <a:ext uri="{FF2B5EF4-FFF2-40B4-BE49-F238E27FC236}">
                      <a16:creationId xmlns:a16="http://schemas.microsoft.com/office/drawing/2014/main" id="{1D68445D-56CD-4092-ADC3-21AE28809D3D}"/>
                    </a:ext>
                  </a:extLst>
                </p:cNvPr>
                <p:cNvSpPr/>
                <p:nvPr/>
              </p:nvSpPr>
              <p:spPr>
                <a:xfrm rot="17416080">
                  <a:off x="7874953" y="3193731"/>
                  <a:ext cx="114117" cy="123761"/>
                </a:xfrm>
                <a:prstGeom prst="octagon">
                  <a:avLst>
                    <a:gd name="adj" fmla="val 14819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팔각형 426">
                  <a:extLst>
                    <a:ext uri="{FF2B5EF4-FFF2-40B4-BE49-F238E27FC236}">
                      <a16:creationId xmlns:a16="http://schemas.microsoft.com/office/drawing/2014/main" id="{33BFF291-5C2C-4E19-A255-D55FA1C1F856}"/>
                    </a:ext>
                  </a:extLst>
                </p:cNvPr>
                <p:cNvSpPr/>
                <p:nvPr/>
              </p:nvSpPr>
              <p:spPr>
                <a:xfrm rot="3963292">
                  <a:off x="7819193" y="3000528"/>
                  <a:ext cx="114117" cy="123761"/>
                </a:xfrm>
                <a:prstGeom prst="octagon">
                  <a:avLst>
                    <a:gd name="adj" fmla="val 0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팔각형 427">
                  <a:extLst>
                    <a:ext uri="{FF2B5EF4-FFF2-40B4-BE49-F238E27FC236}">
                      <a16:creationId xmlns:a16="http://schemas.microsoft.com/office/drawing/2014/main" id="{56E40AE6-D7EB-46B8-BC0F-E3BA9467CECB}"/>
                    </a:ext>
                  </a:extLst>
                </p:cNvPr>
                <p:cNvSpPr/>
                <p:nvPr/>
              </p:nvSpPr>
              <p:spPr>
                <a:xfrm rot="3948741">
                  <a:off x="7834621" y="3093512"/>
                  <a:ext cx="114117" cy="123761"/>
                </a:xfrm>
                <a:prstGeom prst="octagon">
                  <a:avLst>
                    <a:gd name="adj" fmla="val 9823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9" name="타원 428">
                  <a:extLst>
                    <a:ext uri="{FF2B5EF4-FFF2-40B4-BE49-F238E27FC236}">
                      <a16:creationId xmlns:a16="http://schemas.microsoft.com/office/drawing/2014/main" id="{D1896A88-C7DF-40E6-B4C3-BE99343BFB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04846" y="2953229"/>
                  <a:ext cx="558440" cy="55844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0" name="그룹 429">
                  <a:extLst>
                    <a:ext uri="{FF2B5EF4-FFF2-40B4-BE49-F238E27FC236}">
                      <a16:creationId xmlns:a16="http://schemas.microsoft.com/office/drawing/2014/main" id="{16D4BD4B-E8CA-4824-84AD-A2C3C3A9F157}"/>
                    </a:ext>
                  </a:extLst>
                </p:cNvPr>
                <p:cNvGrpSpPr/>
                <p:nvPr/>
              </p:nvGrpSpPr>
              <p:grpSpPr>
                <a:xfrm>
                  <a:off x="7414583" y="3053639"/>
                  <a:ext cx="339693" cy="334400"/>
                  <a:chOff x="6853764" y="2364086"/>
                  <a:chExt cx="339693" cy="334400"/>
                </a:xfrm>
              </p:grpSpPr>
              <p:sp>
                <p:nvSpPr>
                  <p:cNvPr id="433" name="타원 432">
                    <a:extLst>
                      <a:ext uri="{FF2B5EF4-FFF2-40B4-BE49-F238E27FC236}">
                        <a16:creationId xmlns:a16="http://schemas.microsoft.com/office/drawing/2014/main" id="{72CD2BDC-271E-4A0B-A0AB-0090B33EB1A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86237" y="2395417"/>
                    <a:ext cx="276637" cy="276637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17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4" name="이등변 삼각형 433">
                    <a:extLst>
                      <a:ext uri="{FF2B5EF4-FFF2-40B4-BE49-F238E27FC236}">
                        <a16:creationId xmlns:a16="http://schemas.microsoft.com/office/drawing/2014/main" id="{63068110-815E-43B0-AE75-159C2C34593D}"/>
                      </a:ext>
                    </a:extLst>
                  </p:cNvPr>
                  <p:cNvSpPr/>
                  <p:nvPr/>
                </p:nvSpPr>
                <p:spPr>
                  <a:xfrm rot="10222738">
                    <a:off x="6975330" y="2364086"/>
                    <a:ext cx="48683" cy="45719"/>
                  </a:xfrm>
                  <a:prstGeom prst="triangle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5" name="이등변 삼각형 434">
                    <a:extLst>
                      <a:ext uri="{FF2B5EF4-FFF2-40B4-BE49-F238E27FC236}">
                        <a16:creationId xmlns:a16="http://schemas.microsoft.com/office/drawing/2014/main" id="{F5230C2B-E2E4-4F46-ABB5-6D167E09120D}"/>
                      </a:ext>
                    </a:extLst>
                  </p:cNvPr>
                  <p:cNvSpPr/>
                  <p:nvPr/>
                </p:nvSpPr>
                <p:spPr>
                  <a:xfrm rot="15622738">
                    <a:off x="7146256" y="2477096"/>
                    <a:ext cx="48683" cy="45719"/>
                  </a:xfrm>
                  <a:prstGeom prst="triangle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6" name="이등변 삼각형 435">
                    <a:extLst>
                      <a:ext uri="{FF2B5EF4-FFF2-40B4-BE49-F238E27FC236}">
                        <a16:creationId xmlns:a16="http://schemas.microsoft.com/office/drawing/2014/main" id="{6E980D15-2016-4035-92FD-D85A048BDC4F}"/>
                      </a:ext>
                    </a:extLst>
                  </p:cNvPr>
                  <p:cNvSpPr/>
                  <p:nvPr/>
                </p:nvSpPr>
                <p:spPr>
                  <a:xfrm rot="21022738">
                    <a:off x="7024265" y="2652767"/>
                    <a:ext cx="48683" cy="45719"/>
                  </a:xfrm>
                  <a:prstGeom prst="triangle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7" name="이등변 삼각형 436">
                    <a:extLst>
                      <a:ext uri="{FF2B5EF4-FFF2-40B4-BE49-F238E27FC236}">
                        <a16:creationId xmlns:a16="http://schemas.microsoft.com/office/drawing/2014/main" id="{5D7467F3-8959-41F2-853D-5E4E92CA4FD9}"/>
                      </a:ext>
                    </a:extLst>
                  </p:cNvPr>
                  <p:cNvSpPr/>
                  <p:nvPr/>
                </p:nvSpPr>
                <p:spPr>
                  <a:xfrm rot="4822738">
                    <a:off x="6852282" y="2533501"/>
                    <a:ext cx="48683" cy="45719"/>
                  </a:xfrm>
                  <a:prstGeom prst="triangle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8" name="타원 437">
                    <a:extLst>
                      <a:ext uri="{FF2B5EF4-FFF2-40B4-BE49-F238E27FC236}">
                        <a16:creationId xmlns:a16="http://schemas.microsoft.com/office/drawing/2014/main" id="{AE0E57D8-C598-42D1-8A6A-C817E50610B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6803" y="2430597"/>
                    <a:ext cx="201378" cy="20137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9" name="부분 원형 438">
                    <a:extLst>
                      <a:ext uri="{FF2B5EF4-FFF2-40B4-BE49-F238E27FC236}">
                        <a16:creationId xmlns:a16="http://schemas.microsoft.com/office/drawing/2014/main" id="{BA359157-0C34-45A6-A9FC-4BA6385A5A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6803" y="2430191"/>
                    <a:ext cx="201600" cy="201600"/>
                  </a:xfrm>
                  <a:prstGeom prst="pie">
                    <a:avLst>
                      <a:gd name="adj1" fmla="val 9291235"/>
                      <a:gd name="adj2" fmla="val 16602850"/>
                    </a:avLst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0" name="부분 원형 439">
                    <a:extLst>
                      <a:ext uri="{FF2B5EF4-FFF2-40B4-BE49-F238E27FC236}">
                        <a16:creationId xmlns:a16="http://schemas.microsoft.com/office/drawing/2014/main" id="{F2503929-0A5E-465F-9CC7-6C6FDB3D070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6581" y="2430597"/>
                    <a:ext cx="201600" cy="201600"/>
                  </a:xfrm>
                  <a:prstGeom prst="pie">
                    <a:avLst>
                      <a:gd name="adj1" fmla="val 19780353"/>
                      <a:gd name="adj2" fmla="val 4904783"/>
                    </a:avLst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1" name="타원 440">
                    <a:extLst>
                      <a:ext uri="{FF2B5EF4-FFF2-40B4-BE49-F238E27FC236}">
                        <a16:creationId xmlns:a16="http://schemas.microsoft.com/office/drawing/2014/main" id="{ED0942A7-AE1E-48D5-B234-C3B1B603AF7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99671" y="2500719"/>
                    <a:ext cx="55641" cy="55641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442" name="그림 441">
                    <a:extLst>
                      <a:ext uri="{FF2B5EF4-FFF2-40B4-BE49-F238E27FC236}">
                        <a16:creationId xmlns:a16="http://schemas.microsoft.com/office/drawing/2014/main" id="{80343415-D043-4402-9184-66597777E5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rot="15805451">
                    <a:off x="6942307" y="2471432"/>
                    <a:ext cx="24512" cy="144000"/>
                  </a:xfrm>
                  <a:prstGeom prst="rect">
                    <a:avLst/>
                  </a:prstGeom>
                </p:spPr>
              </p:pic>
              <p:pic>
                <p:nvPicPr>
                  <p:cNvPr id="443" name="그림 442">
                    <a:extLst>
                      <a:ext uri="{FF2B5EF4-FFF2-40B4-BE49-F238E27FC236}">
                        <a16:creationId xmlns:a16="http://schemas.microsoft.com/office/drawing/2014/main" id="{B87E3065-1F5D-465C-A78D-33BA31D096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rot="20949682">
                    <a:off x="7007391" y="2426785"/>
                    <a:ext cx="18384" cy="108000"/>
                  </a:xfrm>
                  <a:prstGeom prst="rect">
                    <a:avLst/>
                  </a:prstGeom>
                </p:spPr>
              </p:pic>
              <p:sp>
                <p:nvSpPr>
                  <p:cNvPr id="444" name="타원 443">
                    <a:extLst>
                      <a:ext uri="{FF2B5EF4-FFF2-40B4-BE49-F238E27FC236}">
                        <a16:creationId xmlns:a16="http://schemas.microsoft.com/office/drawing/2014/main" id="{07D38BD7-EBED-403E-80DA-6C8A6B7E531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17766" y="2521921"/>
                    <a:ext cx="18000" cy="18000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31" name="순서도: 지연 430">
                  <a:extLst>
                    <a:ext uri="{FF2B5EF4-FFF2-40B4-BE49-F238E27FC236}">
                      <a16:creationId xmlns:a16="http://schemas.microsoft.com/office/drawing/2014/main" id="{54E79CD8-B862-490E-934E-3472BC029ECF}"/>
                    </a:ext>
                  </a:extLst>
                </p:cNvPr>
                <p:cNvSpPr/>
                <p:nvPr/>
              </p:nvSpPr>
              <p:spPr>
                <a:xfrm rot="8608046">
                  <a:off x="7722599" y="2955380"/>
                  <a:ext cx="83155" cy="249331"/>
                </a:xfrm>
                <a:prstGeom prst="flowChartDelay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31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2" name="순서도: 지연 431">
                  <a:extLst>
                    <a:ext uri="{FF2B5EF4-FFF2-40B4-BE49-F238E27FC236}">
                      <a16:creationId xmlns:a16="http://schemas.microsoft.com/office/drawing/2014/main" id="{B88F81BA-CD83-480E-AEC5-C58F0C4C946C}"/>
                    </a:ext>
                  </a:extLst>
                </p:cNvPr>
                <p:cNvSpPr/>
                <p:nvPr/>
              </p:nvSpPr>
              <p:spPr>
                <a:xfrm rot="19384763">
                  <a:off x="7745944" y="2926044"/>
                  <a:ext cx="83155" cy="264604"/>
                </a:xfrm>
                <a:prstGeom prst="flowChartDelay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14" name="팔각형 413">
                <a:extLst>
                  <a:ext uri="{FF2B5EF4-FFF2-40B4-BE49-F238E27FC236}">
                    <a16:creationId xmlns:a16="http://schemas.microsoft.com/office/drawing/2014/main" id="{3CB5272A-E1C9-4CF1-B2FE-80308F79AF00}"/>
                  </a:ext>
                </a:extLst>
              </p:cNvPr>
              <p:cNvSpPr/>
              <p:nvPr/>
            </p:nvSpPr>
            <p:spPr>
              <a:xfrm>
                <a:off x="7264234" y="2967060"/>
                <a:ext cx="649171" cy="276214"/>
              </a:xfrm>
              <a:prstGeom prst="octagon">
                <a:avLst>
                  <a:gd name="adj" fmla="val 6012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5" name="팔각형 414">
                <a:extLst>
                  <a:ext uri="{FF2B5EF4-FFF2-40B4-BE49-F238E27FC236}">
                    <a16:creationId xmlns:a16="http://schemas.microsoft.com/office/drawing/2014/main" id="{90AC0C82-BE51-45BB-8BEB-8D32948D9AC6}"/>
                  </a:ext>
                </a:extLst>
              </p:cNvPr>
              <p:cNvSpPr/>
              <p:nvPr/>
            </p:nvSpPr>
            <p:spPr>
              <a:xfrm>
                <a:off x="7264234" y="3310105"/>
                <a:ext cx="649171" cy="276214"/>
              </a:xfrm>
              <a:prstGeom prst="octagon">
                <a:avLst>
                  <a:gd name="adj" fmla="val 6012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6" name="그림 415">
                <a:extLst>
                  <a:ext uri="{FF2B5EF4-FFF2-40B4-BE49-F238E27FC236}">
                    <a16:creationId xmlns:a16="http://schemas.microsoft.com/office/drawing/2014/main" id="{20431BB1-B501-4C72-8782-320062CB8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 flipV="1">
                <a:off x="7070655" y="3068004"/>
                <a:ext cx="325681" cy="82478"/>
              </a:xfrm>
              <a:prstGeom prst="rect">
                <a:avLst/>
              </a:prstGeom>
            </p:spPr>
          </p:pic>
          <p:pic>
            <p:nvPicPr>
              <p:cNvPr id="417" name="그림 416">
                <a:extLst>
                  <a:ext uri="{FF2B5EF4-FFF2-40B4-BE49-F238E27FC236}">
                    <a16:creationId xmlns:a16="http://schemas.microsoft.com/office/drawing/2014/main" id="{5DD20D33-255E-4AB2-A080-1FB31042D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 flipV="1">
                <a:off x="7070655" y="3405643"/>
                <a:ext cx="325681" cy="82478"/>
              </a:xfrm>
              <a:prstGeom prst="rect">
                <a:avLst/>
              </a:prstGeom>
            </p:spPr>
          </p:pic>
        </p:grpSp>
      </p:grpSp>
      <p:pic>
        <p:nvPicPr>
          <p:cNvPr id="446" name="그림 445">
            <a:extLst>
              <a:ext uri="{FF2B5EF4-FFF2-40B4-BE49-F238E27FC236}">
                <a16:creationId xmlns:a16="http://schemas.microsoft.com/office/drawing/2014/main" id="{70FFC347-9CD8-481D-A510-8DA341A1FF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542" y="5186874"/>
            <a:ext cx="2310584" cy="792549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F84083BD-FABA-4C35-B83E-BEA6EA7110D0}"/>
              </a:ext>
            </a:extLst>
          </p:cNvPr>
          <p:cNvGrpSpPr/>
          <p:nvPr/>
        </p:nvGrpSpPr>
        <p:grpSpPr>
          <a:xfrm flipV="1">
            <a:off x="727072" y="5178525"/>
            <a:ext cx="600913" cy="322742"/>
            <a:chOff x="1354202" y="1143209"/>
            <a:chExt cx="600913" cy="322742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572A769-AD4D-4399-85B8-C8707A0F5218}"/>
                </a:ext>
              </a:extLst>
            </p:cNvPr>
            <p:cNvSpPr/>
            <p:nvPr/>
          </p:nvSpPr>
          <p:spPr>
            <a:xfrm rot="3926792">
              <a:off x="1811115" y="1321951"/>
              <a:ext cx="252000" cy="36000"/>
            </a:xfrm>
            <a:prstGeom prst="rect">
              <a:avLst/>
            </a:prstGeom>
            <a:solidFill>
              <a:srgbClr val="FFD966"/>
            </a:solidFill>
            <a:ln w="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B6291307-53FC-44D4-8D81-D2461276B925}"/>
                </a:ext>
              </a:extLst>
            </p:cNvPr>
            <p:cNvSpPr>
              <a:spLocks noChangeAspect="1"/>
            </p:cNvSpPr>
            <p:nvPr/>
          </p:nvSpPr>
          <p:spPr>
            <a:xfrm rot="4054363">
              <a:off x="1795564" y="1143209"/>
              <a:ext cx="154562" cy="154562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2B92DBD-5CA7-49AC-B30F-F623D3586A3B}"/>
                </a:ext>
              </a:extLst>
            </p:cNvPr>
            <p:cNvSpPr/>
            <p:nvPr/>
          </p:nvSpPr>
          <p:spPr>
            <a:xfrm rot="9454363">
              <a:off x="1354202" y="1305109"/>
              <a:ext cx="540000" cy="360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A484EE3E-A801-4AEF-AD7B-D307EE747605}"/>
                </a:ext>
              </a:extLst>
            </p:cNvPr>
            <p:cNvSpPr>
              <a:spLocks noChangeAspect="1"/>
            </p:cNvSpPr>
            <p:nvPr/>
          </p:nvSpPr>
          <p:spPr>
            <a:xfrm rot="4054363">
              <a:off x="1818556" y="1164875"/>
              <a:ext cx="110454" cy="110454"/>
            </a:xfrm>
            <a:prstGeom prst="ellipse">
              <a:avLst/>
            </a:prstGeom>
            <a:solidFill>
              <a:srgbClr val="FFD966"/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8F3465A6-1542-44BD-A443-ACA4EE09B282}"/>
                </a:ext>
              </a:extLst>
            </p:cNvPr>
            <p:cNvCxnSpPr>
              <a:cxnSpLocks/>
              <a:stCxn id="209" idx="7"/>
              <a:endCxn id="209" idx="3"/>
            </p:cNvCxnSpPr>
            <p:nvPr/>
          </p:nvCxnSpPr>
          <p:spPr>
            <a:xfrm rot="4054363" flipH="1">
              <a:off x="1834732" y="1181051"/>
              <a:ext cx="78102" cy="78102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745B2EC-C071-422C-A0C1-639A69900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218" y="5015253"/>
            <a:ext cx="938865" cy="237765"/>
          </a:xfrm>
          <a:prstGeom prst="rect">
            <a:avLst/>
          </a:prstGeom>
        </p:spPr>
      </p:pic>
      <p:sp>
        <p:nvSpPr>
          <p:cNvPr id="447" name="TextBox 446">
            <a:extLst>
              <a:ext uri="{FF2B5EF4-FFF2-40B4-BE49-F238E27FC236}">
                <a16:creationId xmlns:a16="http://schemas.microsoft.com/office/drawing/2014/main" id="{8E3FA3DF-F084-4D16-B345-F30121E558BA}"/>
              </a:ext>
            </a:extLst>
          </p:cNvPr>
          <p:cNvSpPr txBox="1"/>
          <p:nvPr/>
        </p:nvSpPr>
        <p:spPr>
          <a:xfrm>
            <a:off x="2556370" y="5350368"/>
            <a:ext cx="6647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9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승률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22288DE0-DC8F-45C6-A22A-834D29F07731}"/>
              </a:ext>
            </a:extLst>
          </p:cNvPr>
          <p:cNvSpPr txBox="1"/>
          <p:nvPr/>
        </p:nvSpPr>
        <p:spPr>
          <a:xfrm>
            <a:off x="2556370" y="5694052"/>
            <a:ext cx="6647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9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피해량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AECDDBC9-3006-4F68-8BF0-6EAED8D6159F}"/>
              </a:ext>
            </a:extLst>
          </p:cNvPr>
          <p:cNvSpPr txBox="1"/>
          <p:nvPr/>
        </p:nvSpPr>
        <p:spPr>
          <a:xfrm>
            <a:off x="2961950" y="5334126"/>
            <a:ext cx="3119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▲</a:t>
            </a:r>
            <a:endParaRPr lang="ko-KR" altLang="en-US" sz="1000" dirty="0"/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E49908F6-93CA-4C03-9EB1-0EDB49811D2F}"/>
              </a:ext>
            </a:extLst>
          </p:cNvPr>
          <p:cNvSpPr txBox="1"/>
          <p:nvPr/>
        </p:nvSpPr>
        <p:spPr>
          <a:xfrm>
            <a:off x="2961950" y="5686357"/>
            <a:ext cx="3119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▲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02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상세 설명</a:t>
            </a:r>
            <a:endParaRPr lang="en-US" altLang="ko-KR" sz="2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A2C91B7-E40B-48F3-BCCA-CD5820568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778265"/>
              </p:ext>
            </p:extLst>
          </p:nvPr>
        </p:nvGraphicFramePr>
        <p:xfrm>
          <a:off x="2109311" y="1826389"/>
          <a:ext cx="797337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79569908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766656903"/>
                    </a:ext>
                  </a:extLst>
                </a:gridCol>
                <a:gridCol w="61185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합 시도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필요 조건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방어자가 공격자의 스킬 타겟일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공격자가 광역 스킬 사용시 방어자가 메인 타겟일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스킬이 타겟 변경 가능하고 속도가 방어자보다 낮을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301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타입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스킬이 합 불가 스킬이 아닌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일반 공격 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각성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E.G.O.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특수 수비 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180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합 진행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시작 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 타겟을 방어자로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모두 행동 가능 상태가 아닐 경우 합을 진행하지 않고 스킬 진행으로 넘어간다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29518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공격자와 방어자는 코인 시스템으로 스킬 위력을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양측의 스킬 위력을 비교하고 합 횟수가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양측의 스킬 위력이 다를 경우 낮은 측의 코인을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파괴한다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종료 조건이 만족될 때까지 위에 규칙을 반복한다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9485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종료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중 코인이 모두 파괴된 측이 발생할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중 행동 불능인 측이 발생할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232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7D354A-29BA-4F82-8B37-A05C09271263}"/>
              </a:ext>
            </a:extLst>
          </p:cNvPr>
          <p:cNvSpPr txBox="1"/>
          <p:nvPr/>
        </p:nvSpPr>
        <p:spPr>
          <a:xfrm>
            <a:off x="1524000" y="583717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코인 시스템 </a:t>
            </a:r>
            <a:r>
              <a:rPr lang="en-US" altLang="ko-KR" sz="1000" dirty="0"/>
              <a:t>: Limbus Company</a:t>
            </a:r>
            <a:r>
              <a:rPr lang="ko-KR" altLang="en-US" sz="1000" dirty="0"/>
              <a:t>의 모든 스킬은 코인을 가지고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스킬 진행 시 코인 토스를 진행하고</a:t>
            </a:r>
            <a:r>
              <a:rPr lang="en-US" altLang="ko-KR" sz="1000" dirty="0"/>
              <a:t>, </a:t>
            </a:r>
            <a:r>
              <a:rPr lang="ko-KR" altLang="en-US" sz="1000" dirty="0"/>
              <a:t>코인 토스의 결과에 따라서 스킬 효과를 적용한다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[</a:t>
            </a:r>
            <a:r>
              <a:rPr lang="ko-KR" altLang="en-US" sz="1000" dirty="0"/>
              <a:t>코인 토스 시 앞면이 나올 확률 </a:t>
            </a:r>
            <a:r>
              <a:rPr lang="en-US" altLang="ko-KR" sz="1000" dirty="0"/>
              <a:t>: </a:t>
            </a:r>
            <a:r>
              <a:rPr lang="ko-KR" altLang="en-US" sz="1000" dirty="0"/>
              <a:t>기본 </a:t>
            </a:r>
            <a:r>
              <a:rPr lang="en-US" altLang="ko-KR" sz="1000" dirty="0"/>
              <a:t>50% + </a:t>
            </a:r>
            <a:r>
              <a:rPr lang="ko-KR" altLang="en-US" sz="1000" dirty="0"/>
              <a:t>스킬 사용자의 정신력 </a:t>
            </a:r>
            <a:r>
              <a:rPr lang="en-US" altLang="ko-KR" sz="1000" dirty="0"/>
              <a:t>(-45 ~ +45, </a:t>
            </a:r>
            <a:r>
              <a:rPr lang="ko-KR" altLang="en-US" sz="1000" dirty="0"/>
              <a:t>정신력을 가지지 않을 경우 </a:t>
            </a:r>
            <a:r>
              <a:rPr lang="en-US" altLang="ko-KR" sz="1000" dirty="0"/>
              <a:t>0</a:t>
            </a:r>
            <a:r>
              <a:rPr lang="ko-KR" altLang="en-US" sz="1000" dirty="0"/>
              <a:t>으로 계산한다</a:t>
            </a:r>
            <a:r>
              <a:rPr lang="en-US" altLang="ko-KR" sz="1000" dirty="0"/>
              <a:t>.)]</a:t>
            </a:r>
          </a:p>
        </p:txBody>
      </p:sp>
    </p:spTree>
    <p:extLst>
      <p:ext uri="{BB962C8B-B14F-4D97-AF65-F5344CB8AC3E}">
        <p14:creationId xmlns:p14="http://schemas.microsoft.com/office/powerpoint/2010/main" val="36168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시스템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분류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854FB9-DD29-4ED0-94F3-0A4E6AE2E3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3" y="1268413"/>
            <a:ext cx="10698253" cy="49376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DB55933-21A1-439F-80F3-73D033997AD4}"/>
              </a:ext>
            </a:extLst>
          </p:cNvPr>
          <p:cNvSpPr/>
          <p:nvPr/>
        </p:nvSpPr>
        <p:spPr>
          <a:xfrm>
            <a:off x="6637868" y="2184400"/>
            <a:ext cx="2142065" cy="219286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C9460C-0917-45B3-9B41-EC32DC0CDE4C}"/>
              </a:ext>
            </a:extLst>
          </p:cNvPr>
          <p:cNvSpPr/>
          <p:nvPr/>
        </p:nvSpPr>
        <p:spPr>
          <a:xfrm>
            <a:off x="2901642" y="2760133"/>
            <a:ext cx="3075825" cy="17653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B179E4-C0BE-496E-B26E-9B0F76049E4B}"/>
              </a:ext>
            </a:extLst>
          </p:cNvPr>
          <p:cNvGrpSpPr>
            <a:grpSpLocks noChangeAspect="1"/>
          </p:cNvGrpSpPr>
          <p:nvPr/>
        </p:nvGrpSpPr>
        <p:grpSpPr>
          <a:xfrm>
            <a:off x="3783109" y="4584700"/>
            <a:ext cx="4384480" cy="1539874"/>
            <a:chOff x="2175933" y="3367759"/>
            <a:chExt cx="4546599" cy="1596812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BCC31C3-4509-4432-966A-F7B26E5013EA}"/>
                </a:ext>
              </a:extLst>
            </p:cNvPr>
            <p:cNvCxnSpPr>
              <a:cxnSpLocks/>
            </p:cNvCxnSpPr>
            <p:nvPr/>
          </p:nvCxnSpPr>
          <p:spPr>
            <a:xfrm>
              <a:off x="2175933" y="4207934"/>
              <a:ext cx="0" cy="7471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DFB8C63-E00A-4FAC-A5C7-A87A48936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5933" y="4955118"/>
              <a:ext cx="4546599" cy="945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9B12C04-6F0A-48EB-A75D-C7D731A60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5933" y="3367759"/>
              <a:ext cx="593900" cy="8401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A3D9DA1-2D2F-47B3-A11A-AB0CA05480DA}"/>
                </a:ext>
              </a:extLst>
            </p:cNvPr>
            <p:cNvCxnSpPr>
              <a:cxnSpLocks/>
            </p:cNvCxnSpPr>
            <p:nvPr/>
          </p:nvCxnSpPr>
          <p:spPr>
            <a:xfrm>
              <a:off x="6722532" y="4207934"/>
              <a:ext cx="0" cy="7471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E46909A-0BCE-4193-84B2-DDA89B506FB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128632" y="3367759"/>
              <a:ext cx="593900" cy="8401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F523FB4-1D98-4BBD-8629-C0F20AAF8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9833" y="3372486"/>
              <a:ext cx="3358798" cy="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6157EA8-A7D5-4EE8-95DC-4D799AD1BEBE}"/>
              </a:ext>
            </a:extLst>
          </p:cNvPr>
          <p:cNvSpPr txBox="1"/>
          <p:nvPr/>
        </p:nvSpPr>
        <p:spPr>
          <a:xfrm>
            <a:off x="2901642" y="2357533"/>
            <a:ext cx="257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수감자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A72F8D-343E-4CDB-BDFB-C8B0B21B74EA}"/>
              </a:ext>
            </a:extLst>
          </p:cNvPr>
          <p:cNvSpPr txBox="1"/>
          <p:nvPr/>
        </p:nvSpPr>
        <p:spPr>
          <a:xfrm>
            <a:off x="6637868" y="1815068"/>
            <a:ext cx="214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>
                <a:solidFill>
                  <a:schemeClr val="bg1"/>
                </a:solidFill>
              </a:rPr>
              <a:t>적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226D58-B6EB-441E-B275-A3FAEF4EC3AA}"/>
              </a:ext>
            </a:extLst>
          </p:cNvPr>
          <p:cNvSpPr txBox="1"/>
          <p:nvPr/>
        </p:nvSpPr>
        <p:spPr>
          <a:xfrm>
            <a:off x="8167589" y="5791431"/>
            <a:ext cx="257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조작 패널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8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수감자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74C412-026B-46CE-BBE2-36B977D769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6" t="-2" r="44294" b="38016"/>
          <a:stretch/>
        </p:blipFill>
        <p:spPr>
          <a:xfrm>
            <a:off x="4620606" y="1559072"/>
            <a:ext cx="2950787" cy="43875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663570-5EA4-4CC7-B7DE-BD0747A8C8E6}"/>
              </a:ext>
            </a:extLst>
          </p:cNvPr>
          <p:cNvSpPr txBox="1"/>
          <p:nvPr/>
        </p:nvSpPr>
        <p:spPr>
          <a:xfrm>
            <a:off x="2286028" y="1700272"/>
            <a:ext cx="233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속도 수치 표시</a:t>
            </a:r>
            <a:endParaRPr lang="en-US" altLang="ko-KR" sz="1400" b="1" dirty="0"/>
          </a:p>
          <a:p>
            <a:r>
              <a:rPr lang="ko-KR" altLang="en-US" sz="1400" dirty="0"/>
              <a:t>현재 캐릭터의 속도</a:t>
            </a:r>
            <a:r>
              <a:rPr lang="en-US" altLang="ko-KR" sz="14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FF703-EE7B-4C41-BA94-EAA7AAA56C86}"/>
              </a:ext>
            </a:extLst>
          </p:cNvPr>
          <p:cNvSpPr txBox="1"/>
          <p:nvPr/>
        </p:nvSpPr>
        <p:spPr>
          <a:xfrm>
            <a:off x="8019537" y="4016579"/>
            <a:ext cx="34771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설정 스킬 칸</a:t>
            </a:r>
            <a:endParaRPr lang="en-US" altLang="ko-KR" sz="1400" b="1" dirty="0"/>
          </a:p>
          <a:p>
            <a:r>
              <a:rPr lang="ko-KR" altLang="en-US" sz="1400" dirty="0"/>
              <a:t>이번 턴에 사용 준비된 스킬의 아이콘이 위치하는 칸</a:t>
            </a:r>
            <a:r>
              <a:rPr lang="en-US" altLang="ko-KR" sz="1400" dirty="0"/>
              <a:t>.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35AD0D6-D735-4F0A-9020-4D8DC09E927C}"/>
              </a:ext>
            </a:extLst>
          </p:cNvPr>
          <p:cNvCxnSpPr>
            <a:stCxn id="20" idx="1"/>
            <a:endCxn id="2" idx="1"/>
          </p:cNvCxnSpPr>
          <p:nvPr/>
        </p:nvCxnSpPr>
        <p:spPr>
          <a:xfrm rot="10800000" flipH="1" flipV="1">
            <a:off x="2286027" y="1961882"/>
            <a:ext cx="3186085" cy="676890"/>
          </a:xfrm>
          <a:prstGeom prst="bentConnector3">
            <a:avLst>
              <a:gd name="adj1" fmla="val -7175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DDBED92-340B-4A4E-BA14-4848F090CE2C}"/>
              </a:ext>
            </a:extLst>
          </p:cNvPr>
          <p:cNvCxnSpPr>
            <a:cxnSpLocks/>
            <a:stCxn id="12" idx="5"/>
            <a:endCxn id="26" idx="1"/>
          </p:cNvCxnSpPr>
          <p:nvPr/>
        </p:nvCxnSpPr>
        <p:spPr>
          <a:xfrm rot="16200000" flipH="1">
            <a:off x="6495061" y="2861435"/>
            <a:ext cx="1496468" cy="1552483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3F037B-8BC5-4E95-9651-B1FB074E4658}"/>
              </a:ext>
            </a:extLst>
          </p:cNvPr>
          <p:cNvSpPr/>
          <p:nvPr/>
        </p:nvSpPr>
        <p:spPr>
          <a:xfrm>
            <a:off x="5472113" y="2347913"/>
            <a:ext cx="285610" cy="58171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1CD34AB-A8E1-458B-ACEE-4A30BE8357BF}"/>
              </a:ext>
            </a:extLst>
          </p:cNvPr>
          <p:cNvSpPr>
            <a:spLocks noChangeAspect="1"/>
          </p:cNvSpPr>
          <p:nvPr/>
        </p:nvSpPr>
        <p:spPr>
          <a:xfrm>
            <a:off x="5819636" y="2242025"/>
            <a:ext cx="758497" cy="75849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1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적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846553-1693-451C-B9CA-AD0575B34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5" t="657" r="36432" b="35525"/>
          <a:stretch/>
        </p:blipFill>
        <p:spPr>
          <a:xfrm>
            <a:off x="3758213" y="1309407"/>
            <a:ext cx="4675572" cy="4886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F5ED9F-C4CB-4803-AD25-93651E637FDD}"/>
              </a:ext>
            </a:extLst>
          </p:cNvPr>
          <p:cNvSpPr txBox="1"/>
          <p:nvPr/>
        </p:nvSpPr>
        <p:spPr>
          <a:xfrm>
            <a:off x="8897006" y="2840944"/>
            <a:ext cx="259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부위 마크</a:t>
            </a:r>
            <a:endParaRPr lang="en-US" altLang="ko-KR" sz="1400" b="1" dirty="0"/>
          </a:p>
          <a:p>
            <a:r>
              <a:rPr lang="ko-KR" altLang="en-US" sz="1400" dirty="0"/>
              <a:t>스킬을 사용할 부위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88608-5D71-43E1-81C5-6A1E5894037E}"/>
              </a:ext>
            </a:extLst>
          </p:cNvPr>
          <p:cNvSpPr txBox="1"/>
          <p:nvPr/>
        </p:nvSpPr>
        <p:spPr>
          <a:xfrm>
            <a:off x="1136521" y="1360626"/>
            <a:ext cx="246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속도 수치 표시</a:t>
            </a:r>
            <a:endParaRPr lang="en-US" altLang="ko-KR" sz="1400" b="1" dirty="0"/>
          </a:p>
          <a:p>
            <a:r>
              <a:rPr lang="ko-KR" altLang="en-US" sz="1400" dirty="0"/>
              <a:t>해당 스킬을 사용할 속도</a:t>
            </a:r>
            <a:r>
              <a:rPr lang="en-US" altLang="ko-KR" sz="14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747E1-12A3-4D60-95EA-E5D2FAD0B211}"/>
              </a:ext>
            </a:extLst>
          </p:cNvPr>
          <p:cNvSpPr txBox="1"/>
          <p:nvPr/>
        </p:nvSpPr>
        <p:spPr>
          <a:xfrm>
            <a:off x="1136521" y="4230427"/>
            <a:ext cx="2771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설정 스킬 칸</a:t>
            </a:r>
            <a:endParaRPr lang="en-US" altLang="ko-KR" sz="1400" b="1" dirty="0"/>
          </a:p>
          <a:p>
            <a:r>
              <a:rPr lang="ko-KR" altLang="en-US" sz="1400" dirty="0"/>
              <a:t>이번 턴에 사용 준비된 스킬의 아이콘이 위치하는 칸</a:t>
            </a:r>
            <a:r>
              <a:rPr lang="en-US" altLang="ko-KR" sz="1400" dirty="0"/>
              <a:t>.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EC2D862-5FB7-4F96-89FB-305EB9A88A16}"/>
              </a:ext>
            </a:extLst>
          </p:cNvPr>
          <p:cNvCxnSpPr>
            <a:cxnSpLocks/>
            <a:stCxn id="15" idx="1"/>
            <a:endCxn id="18" idx="2"/>
          </p:cNvCxnSpPr>
          <p:nvPr/>
        </p:nvCxnSpPr>
        <p:spPr>
          <a:xfrm rot="10800000" flipH="1" flipV="1">
            <a:off x="1136521" y="1622236"/>
            <a:ext cx="3922922" cy="394292"/>
          </a:xfrm>
          <a:prstGeom prst="bentConnector4">
            <a:avLst>
              <a:gd name="adj1" fmla="val -5827"/>
              <a:gd name="adj2" fmla="val 157977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D8EB53-4F8C-4AD2-9605-FF2645122C40}"/>
              </a:ext>
            </a:extLst>
          </p:cNvPr>
          <p:cNvSpPr/>
          <p:nvPr/>
        </p:nvSpPr>
        <p:spPr>
          <a:xfrm>
            <a:off x="4916638" y="1725670"/>
            <a:ext cx="285610" cy="29085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C3641C-40A4-4B17-B493-5299EF23E4F7}"/>
              </a:ext>
            </a:extLst>
          </p:cNvPr>
          <p:cNvSpPr>
            <a:spLocks noChangeAspect="1"/>
          </p:cNvSpPr>
          <p:nvPr/>
        </p:nvSpPr>
        <p:spPr>
          <a:xfrm>
            <a:off x="5423874" y="2001905"/>
            <a:ext cx="606978" cy="60697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F96252B-0370-4F76-97FC-8F910C301526}"/>
              </a:ext>
            </a:extLst>
          </p:cNvPr>
          <p:cNvSpPr/>
          <p:nvPr/>
        </p:nvSpPr>
        <p:spPr>
          <a:xfrm>
            <a:off x="6859457" y="1382851"/>
            <a:ext cx="382717" cy="3650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7A72C15-23E4-4795-8CE9-9D9CB536FA94}"/>
              </a:ext>
            </a:extLst>
          </p:cNvPr>
          <p:cNvCxnSpPr>
            <a:cxnSpLocks/>
            <a:stCxn id="19" idx="4"/>
            <a:endCxn id="16" idx="1"/>
          </p:cNvCxnSpPr>
          <p:nvPr/>
        </p:nvCxnSpPr>
        <p:spPr>
          <a:xfrm rot="5400000">
            <a:off x="2436504" y="1308900"/>
            <a:ext cx="1990876" cy="4590842"/>
          </a:xfrm>
          <a:prstGeom prst="bentConnector4">
            <a:avLst>
              <a:gd name="adj1" fmla="val 40724"/>
              <a:gd name="adj2" fmla="val 104979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03086EC-D0FC-4569-9FD7-2042F7E5B84A}"/>
              </a:ext>
            </a:extLst>
          </p:cNvPr>
          <p:cNvCxnSpPr>
            <a:cxnSpLocks/>
            <a:stCxn id="28" idx="2"/>
            <a:endCxn id="14" idx="1"/>
          </p:cNvCxnSpPr>
          <p:nvPr/>
        </p:nvCxnSpPr>
        <p:spPr>
          <a:xfrm rot="16200000" flipH="1">
            <a:off x="7296582" y="1502129"/>
            <a:ext cx="1354659" cy="1846190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E3A8385-0227-41F5-8779-116D4D86A1E8}"/>
              </a:ext>
            </a:extLst>
          </p:cNvPr>
          <p:cNvSpPr txBox="1"/>
          <p:nvPr/>
        </p:nvSpPr>
        <p:spPr>
          <a:xfrm>
            <a:off x="8897006" y="3276320"/>
            <a:ext cx="2599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/>
              <a:t>적이 다수의 부위를 가지고 있을 경우 스킬을 사용하는 부위를 구분하는 마크가 나타난다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882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조작 패널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F6D732-F62D-41C8-B1E7-5973333BE97D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3" y="2279286"/>
            <a:ext cx="10808203" cy="2947128"/>
            <a:chOff x="2670652" y="2038657"/>
            <a:chExt cx="6850695" cy="186801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DDF7897-319A-4D64-A194-3B4764701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1" t="62542" r="17986"/>
            <a:stretch/>
          </p:blipFill>
          <p:spPr>
            <a:xfrm>
              <a:off x="2670652" y="2038657"/>
              <a:ext cx="6850695" cy="1868014"/>
            </a:xfrm>
            <a:prstGeom prst="rect">
              <a:avLst/>
            </a:prstGeom>
          </p:spPr>
        </p:pic>
        <p:sp>
          <p:nvSpPr>
            <p:cNvPr id="30" name="사다리꼴 29">
              <a:extLst>
                <a:ext uri="{FF2B5EF4-FFF2-40B4-BE49-F238E27FC236}">
                  <a16:creationId xmlns:a16="http://schemas.microsoft.com/office/drawing/2014/main" id="{6188FB23-7B7A-48BB-BA1D-7FDA3F9280D5}"/>
                </a:ext>
              </a:extLst>
            </p:cNvPr>
            <p:cNvSpPr/>
            <p:nvPr/>
          </p:nvSpPr>
          <p:spPr>
            <a:xfrm>
              <a:off x="3894466" y="2198735"/>
              <a:ext cx="4086224" cy="690840"/>
            </a:xfrm>
            <a:prstGeom prst="trapezoid">
              <a:avLst>
                <a:gd name="adj" fmla="val 73071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6FF08E8-A92C-4AE0-AF80-5DDC5FE367CA}"/>
              </a:ext>
            </a:extLst>
          </p:cNvPr>
          <p:cNvSpPr txBox="1"/>
          <p:nvPr/>
        </p:nvSpPr>
        <p:spPr>
          <a:xfrm>
            <a:off x="1952468" y="5343518"/>
            <a:ext cx="2600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수감자별 속도</a:t>
            </a:r>
            <a:endParaRPr lang="en-US" altLang="ko-KR" sz="1400" b="1" dirty="0"/>
          </a:p>
          <a:p>
            <a:r>
              <a:rPr lang="ko-KR" altLang="en-US" sz="1400" dirty="0"/>
              <a:t>현재 턴 수감자들의 개별 속도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07026-8B1A-4639-A79E-9B15A957025D}"/>
              </a:ext>
            </a:extLst>
          </p:cNvPr>
          <p:cNvSpPr txBox="1"/>
          <p:nvPr/>
        </p:nvSpPr>
        <p:spPr>
          <a:xfrm>
            <a:off x="1574191" y="1390084"/>
            <a:ext cx="4321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사용 가능 스킬 아이콘</a:t>
            </a:r>
            <a:endParaRPr lang="en-US" altLang="ko-KR" sz="1400" b="1" dirty="0"/>
          </a:p>
          <a:p>
            <a:r>
              <a:rPr lang="ko-KR" altLang="en-US" sz="1400" dirty="0"/>
              <a:t>수감자에게 행동을 명령할 수 있는 스킬의 아이콘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2CDFE-ABE0-47F5-B67A-63B37FDBF2C2}"/>
              </a:ext>
            </a:extLst>
          </p:cNvPr>
          <p:cNvSpPr txBox="1"/>
          <p:nvPr/>
        </p:nvSpPr>
        <p:spPr>
          <a:xfrm>
            <a:off x="7328902" y="1390084"/>
            <a:ext cx="417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시작 버튼</a:t>
            </a:r>
            <a:endParaRPr lang="en-US" altLang="ko-KR" sz="1400" b="1" dirty="0"/>
          </a:p>
          <a:p>
            <a:r>
              <a:rPr lang="ko-KR" altLang="en-US" sz="1400" dirty="0"/>
              <a:t>수감자에게 준비된 스킬 사용 명령을 내리는 버튼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97B1C9E-B7D7-4D66-9106-E006796ABD4A}"/>
              </a:ext>
            </a:extLst>
          </p:cNvPr>
          <p:cNvSpPr/>
          <p:nvPr/>
        </p:nvSpPr>
        <p:spPr>
          <a:xfrm>
            <a:off x="3005999" y="3687029"/>
            <a:ext cx="313700" cy="3650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11CCB1C-E71F-47A7-B5C6-D4FE94F54AA3}"/>
              </a:ext>
            </a:extLst>
          </p:cNvPr>
          <p:cNvSpPr>
            <a:spLocks noChangeAspect="1"/>
          </p:cNvSpPr>
          <p:nvPr/>
        </p:nvSpPr>
        <p:spPr>
          <a:xfrm>
            <a:off x="8872302" y="2414734"/>
            <a:ext cx="1324132" cy="13241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188A395-84DE-46D1-9114-4A0DA4BB4DA7}"/>
              </a:ext>
            </a:extLst>
          </p:cNvPr>
          <p:cNvCxnSpPr>
            <a:cxnSpLocks/>
            <a:stCxn id="48" idx="1"/>
            <a:endCxn id="30" idx="1"/>
          </p:cNvCxnSpPr>
          <p:nvPr/>
        </p:nvCxnSpPr>
        <p:spPr>
          <a:xfrm rot="10800000" flipH="1" flipV="1">
            <a:off x="1574191" y="1651694"/>
            <a:ext cx="1450128" cy="1425106"/>
          </a:xfrm>
          <a:prstGeom prst="bentConnector3">
            <a:avLst>
              <a:gd name="adj1" fmla="val -15764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DE70765-A8A9-434E-8ED3-72D6546AC789}"/>
              </a:ext>
            </a:extLst>
          </p:cNvPr>
          <p:cNvCxnSpPr>
            <a:cxnSpLocks/>
            <a:stCxn id="47" idx="1"/>
            <a:endCxn id="17" idx="1"/>
          </p:cNvCxnSpPr>
          <p:nvPr/>
        </p:nvCxnSpPr>
        <p:spPr>
          <a:xfrm rot="10800000" flipH="1">
            <a:off x="1952467" y="3869552"/>
            <a:ext cx="1053531" cy="1735577"/>
          </a:xfrm>
          <a:prstGeom prst="bentConnector3">
            <a:avLst>
              <a:gd name="adj1" fmla="val -21698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38A3FED-8C4E-44DD-B2C6-D72DD7C6E92C}"/>
              </a:ext>
            </a:extLst>
          </p:cNvPr>
          <p:cNvCxnSpPr>
            <a:cxnSpLocks/>
            <a:stCxn id="16" idx="1"/>
            <a:endCxn id="18" idx="1"/>
          </p:cNvCxnSpPr>
          <p:nvPr/>
        </p:nvCxnSpPr>
        <p:spPr>
          <a:xfrm rot="10800000" flipH="1" flipV="1">
            <a:off x="7328901" y="1651693"/>
            <a:ext cx="1737315" cy="956955"/>
          </a:xfrm>
          <a:prstGeom prst="bentConnector4">
            <a:avLst>
              <a:gd name="adj1" fmla="val -13158"/>
              <a:gd name="adj2" fmla="val 53537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517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그림 141">
            <a:extLst>
              <a:ext uri="{FF2B5EF4-FFF2-40B4-BE49-F238E27FC236}">
                <a16:creationId xmlns:a16="http://schemas.microsoft.com/office/drawing/2014/main" id="{6FEA43E0-136E-4F8C-AB17-005744AD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59" y="1801874"/>
            <a:ext cx="290566" cy="288280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4F703495-7FC3-4473-91A3-DAD3F0B41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59" y="4282129"/>
            <a:ext cx="290566" cy="288280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14B895C5-A24B-4D84-BDE7-0134A23B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8" y="4282129"/>
            <a:ext cx="290566" cy="28828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타겟 선택 과정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61DA3-0C96-4F58-B053-8A5B61A749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95326" y="1268412"/>
            <a:ext cx="2471584" cy="13552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5C871E-7B53-4757-BDC0-5576BD371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3537412" y="1268412"/>
            <a:ext cx="2471584" cy="135520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BE29BA1-7DCC-415B-B685-AA7D2AB3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8" y="1801874"/>
            <a:ext cx="290566" cy="2882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4C5198E-A868-4A2D-AB74-0DDA19CA636C}"/>
              </a:ext>
            </a:extLst>
          </p:cNvPr>
          <p:cNvSpPr txBox="1"/>
          <p:nvPr/>
        </p:nvSpPr>
        <p:spPr>
          <a:xfrm>
            <a:off x="695326" y="2623618"/>
            <a:ext cx="247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조작 패널의 스킬 마우스 클릭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BEE2BA-AC55-4183-AF22-E0416C7D051A}"/>
              </a:ext>
            </a:extLst>
          </p:cNvPr>
          <p:cNvSpPr txBox="1"/>
          <p:nvPr/>
        </p:nvSpPr>
        <p:spPr>
          <a:xfrm>
            <a:off x="3537412" y="2623618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스킬 선택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스킬 타겟 커서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스킬 설명 출력</a:t>
            </a:r>
            <a:endParaRPr lang="en-US" altLang="ko-KR" sz="1050" b="1" dirty="0"/>
          </a:p>
        </p:txBody>
      </p:sp>
      <p:sp>
        <p:nvSpPr>
          <p:cNvPr id="70" name="사다리꼴 69">
            <a:extLst>
              <a:ext uri="{FF2B5EF4-FFF2-40B4-BE49-F238E27FC236}">
                <a16:creationId xmlns:a16="http://schemas.microsoft.com/office/drawing/2014/main" id="{459AE802-127A-4308-B059-2C476972F5FC}"/>
              </a:ext>
            </a:extLst>
          </p:cNvPr>
          <p:cNvSpPr>
            <a:spLocks/>
          </p:cNvSpPr>
          <p:nvPr/>
        </p:nvSpPr>
        <p:spPr>
          <a:xfrm>
            <a:off x="1348529" y="2242696"/>
            <a:ext cx="1028133" cy="217287"/>
          </a:xfrm>
          <a:prstGeom prst="trapezoid">
            <a:avLst>
              <a:gd name="adj" fmla="val 7635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45599D5-C38A-4B71-8859-06762E63A8DC}"/>
              </a:ext>
            </a:extLst>
          </p:cNvPr>
          <p:cNvSpPr>
            <a:spLocks noChangeAspect="1"/>
          </p:cNvSpPr>
          <p:nvPr/>
        </p:nvSpPr>
        <p:spPr>
          <a:xfrm>
            <a:off x="1432159" y="2322078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4E682E0-7BC6-4810-B4BD-C8D1D20B4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238" y="2370680"/>
            <a:ext cx="147995" cy="195466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237D674-C69B-47E3-BDD0-5A3E6A19E1E4}"/>
              </a:ext>
            </a:extLst>
          </p:cNvPr>
          <p:cNvSpPr/>
          <p:nvPr/>
        </p:nvSpPr>
        <p:spPr>
          <a:xfrm>
            <a:off x="3641951" y="1270844"/>
            <a:ext cx="1103259" cy="6940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097750B-58FA-4B90-B74C-C0480C93076B}"/>
              </a:ext>
            </a:extLst>
          </p:cNvPr>
          <p:cNvSpPr>
            <a:spLocks noChangeAspect="1"/>
          </p:cNvSpPr>
          <p:nvPr/>
        </p:nvSpPr>
        <p:spPr>
          <a:xfrm>
            <a:off x="4255333" y="2498669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73FB429-5E29-4121-B714-D76DB08EC852}"/>
              </a:ext>
            </a:extLst>
          </p:cNvPr>
          <p:cNvSpPr>
            <a:spLocks noChangeAspect="1"/>
          </p:cNvSpPr>
          <p:nvPr/>
        </p:nvSpPr>
        <p:spPr>
          <a:xfrm>
            <a:off x="4286213" y="2385258"/>
            <a:ext cx="90165" cy="9016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5519F66-C81A-42C2-A286-FB4740E296D5}"/>
              </a:ext>
            </a:extLst>
          </p:cNvPr>
          <p:cNvGrpSpPr/>
          <p:nvPr/>
        </p:nvGrpSpPr>
        <p:grpSpPr>
          <a:xfrm>
            <a:off x="3940528" y="2451469"/>
            <a:ext cx="339622" cy="215444"/>
            <a:chOff x="3940528" y="2451469"/>
            <a:chExt cx="339622" cy="215444"/>
          </a:xfrm>
        </p:grpSpPr>
        <p:sp>
          <p:nvSpPr>
            <p:cNvPr id="77" name="순서도: 다른 페이지 연결선 76">
              <a:extLst>
                <a:ext uri="{FF2B5EF4-FFF2-40B4-BE49-F238E27FC236}">
                  <a16:creationId xmlns:a16="http://schemas.microsoft.com/office/drawing/2014/main" id="{3309C95E-F94E-4D1E-AD05-A31C844FB750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A297407-5ABB-4B48-B6AC-020A05092C44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3C4138B-01C7-4279-A4FB-640C66AE5067}"/>
              </a:ext>
            </a:extLst>
          </p:cNvPr>
          <p:cNvGrpSpPr/>
          <p:nvPr/>
        </p:nvGrpSpPr>
        <p:grpSpPr>
          <a:xfrm>
            <a:off x="3972823" y="2307769"/>
            <a:ext cx="339622" cy="215444"/>
            <a:chOff x="6350489" y="2451469"/>
            <a:chExt cx="339622" cy="215444"/>
          </a:xfrm>
        </p:grpSpPr>
        <p:sp>
          <p:nvSpPr>
            <p:cNvPr id="98" name="순서도: 다른 페이지 연결선 97">
              <a:extLst>
                <a:ext uri="{FF2B5EF4-FFF2-40B4-BE49-F238E27FC236}">
                  <a16:creationId xmlns:a16="http://schemas.microsoft.com/office/drawing/2014/main" id="{A18CB1CF-A880-46B3-AF92-43454EB785C7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DA6C140-7CE2-4B54-92A3-E0367A67BE12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7176D2-871F-468A-A46A-AB3499943F40}"/>
              </a:ext>
            </a:extLst>
          </p:cNvPr>
          <p:cNvGrpSpPr/>
          <p:nvPr/>
        </p:nvGrpSpPr>
        <p:grpSpPr>
          <a:xfrm>
            <a:off x="3302169" y="1283808"/>
            <a:ext cx="339622" cy="215444"/>
            <a:chOff x="6350489" y="2451469"/>
            <a:chExt cx="339622" cy="215444"/>
          </a:xfrm>
        </p:grpSpPr>
        <p:sp>
          <p:nvSpPr>
            <p:cNvPr id="102" name="순서도: 다른 페이지 연결선 101">
              <a:extLst>
                <a:ext uri="{FF2B5EF4-FFF2-40B4-BE49-F238E27FC236}">
                  <a16:creationId xmlns:a16="http://schemas.microsoft.com/office/drawing/2014/main" id="{E02FC798-799B-4276-89C8-F4F17E5856E4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23E24C8-44D6-4FEA-9E58-0D74E955492B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3.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901A811-9536-4677-A311-D040B944DD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9026371" y="1271007"/>
            <a:ext cx="2471584" cy="1355206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AE5111EF-4006-4F92-A3AF-76053D4C6F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183007" y="1271007"/>
            <a:ext cx="2471584" cy="1355206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925BE90-016C-4EC7-9EA8-801D6708E3C3}"/>
              </a:ext>
            </a:extLst>
          </p:cNvPr>
          <p:cNvSpPr txBox="1"/>
          <p:nvPr/>
        </p:nvSpPr>
        <p:spPr>
          <a:xfrm>
            <a:off x="6183007" y="2626212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스킬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선택 상태에서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타겟에 마우스 오버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797BF2E-655F-47C7-A095-97C4A6B31493}"/>
              </a:ext>
            </a:extLst>
          </p:cNvPr>
          <p:cNvSpPr txBox="1"/>
          <p:nvPr/>
        </p:nvSpPr>
        <p:spPr>
          <a:xfrm>
            <a:off x="9025093" y="2626212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타겟 스킬 설명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합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승률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타겟 선 변환</a:t>
            </a:r>
            <a:endParaRPr lang="en-US" altLang="ko-KR" sz="1050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6F32B6-43E5-4D96-A104-1F20FFDE27A6}"/>
              </a:ext>
            </a:extLst>
          </p:cNvPr>
          <p:cNvSpPr/>
          <p:nvPr/>
        </p:nvSpPr>
        <p:spPr>
          <a:xfrm>
            <a:off x="10322844" y="1267103"/>
            <a:ext cx="1059982" cy="3996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2208C09-FCCE-4A9D-A6E8-DE172630DB99}"/>
              </a:ext>
            </a:extLst>
          </p:cNvPr>
          <p:cNvSpPr/>
          <p:nvPr/>
        </p:nvSpPr>
        <p:spPr>
          <a:xfrm>
            <a:off x="10207715" y="1267104"/>
            <a:ext cx="115129" cy="708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D4C8B414-B773-4A79-AAA6-933DC0F9D4F5}"/>
              </a:ext>
            </a:extLst>
          </p:cNvPr>
          <p:cNvSpPr/>
          <p:nvPr/>
        </p:nvSpPr>
        <p:spPr>
          <a:xfrm>
            <a:off x="9026372" y="1660807"/>
            <a:ext cx="1181343" cy="35806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3852A616-29D1-4380-A425-97EC0C43D834}"/>
              </a:ext>
            </a:extLst>
          </p:cNvPr>
          <p:cNvSpPr>
            <a:spLocks noChangeAspect="1"/>
          </p:cNvSpPr>
          <p:nvPr/>
        </p:nvSpPr>
        <p:spPr>
          <a:xfrm>
            <a:off x="7198585" y="1809428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BAB363B2-0C06-4E52-A8BC-56E9F4AC6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632" y="1869950"/>
            <a:ext cx="147995" cy="195466"/>
          </a:xfrm>
          <a:prstGeom prst="rect">
            <a:avLst/>
          </a:prstGeom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88E927E-7E32-4750-95F9-09B08AC2962C}"/>
              </a:ext>
            </a:extLst>
          </p:cNvPr>
          <p:cNvGrpSpPr/>
          <p:nvPr/>
        </p:nvGrpSpPr>
        <p:grpSpPr>
          <a:xfrm>
            <a:off x="9982583" y="1475091"/>
            <a:ext cx="339622" cy="215444"/>
            <a:chOff x="6350489" y="2451469"/>
            <a:chExt cx="339622" cy="215444"/>
          </a:xfrm>
        </p:grpSpPr>
        <p:sp>
          <p:nvSpPr>
            <p:cNvPr id="106" name="순서도: 다른 페이지 연결선 105">
              <a:extLst>
                <a:ext uri="{FF2B5EF4-FFF2-40B4-BE49-F238E27FC236}">
                  <a16:creationId xmlns:a16="http://schemas.microsoft.com/office/drawing/2014/main" id="{74CEA761-9E22-4BC1-8728-567EE7578BAD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BF2BC8E-E437-4AFC-8133-B1CB473398B1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3F4003F3-6345-4184-9A04-6A50923DC3E5}"/>
              </a:ext>
            </a:extLst>
          </p:cNvPr>
          <p:cNvGrpSpPr/>
          <p:nvPr/>
        </p:nvGrpSpPr>
        <p:grpSpPr>
          <a:xfrm>
            <a:off x="9862718" y="1191079"/>
            <a:ext cx="339622" cy="215444"/>
            <a:chOff x="6350489" y="2451469"/>
            <a:chExt cx="339622" cy="215444"/>
          </a:xfrm>
        </p:grpSpPr>
        <p:sp>
          <p:nvSpPr>
            <p:cNvPr id="109" name="순서도: 다른 페이지 연결선 108">
              <a:extLst>
                <a:ext uri="{FF2B5EF4-FFF2-40B4-BE49-F238E27FC236}">
                  <a16:creationId xmlns:a16="http://schemas.microsoft.com/office/drawing/2014/main" id="{31FBDE2E-59E6-4EE3-9B9E-DE3114A67376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AE7C1-DF52-4EC8-A1D3-5217BDC90886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1BBA570-8C05-4ACA-9261-26FF9690F522}"/>
              </a:ext>
            </a:extLst>
          </p:cNvPr>
          <p:cNvGrpSpPr/>
          <p:nvPr/>
        </p:nvGrpSpPr>
        <p:grpSpPr>
          <a:xfrm>
            <a:off x="8839842" y="1780737"/>
            <a:ext cx="339622" cy="215444"/>
            <a:chOff x="6350489" y="2451469"/>
            <a:chExt cx="339622" cy="215444"/>
          </a:xfrm>
        </p:grpSpPr>
        <p:sp>
          <p:nvSpPr>
            <p:cNvPr id="112" name="순서도: 다른 페이지 연결선 111">
              <a:extLst>
                <a:ext uri="{FF2B5EF4-FFF2-40B4-BE49-F238E27FC236}">
                  <a16:creationId xmlns:a16="http://schemas.microsoft.com/office/drawing/2014/main" id="{C3466261-D3B0-4A7E-8BF5-14173EDE9168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556AD2A-80B6-43E0-98AF-0762652551F3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3.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10D4BEAF-F9A4-4FD7-94FB-3D64F5BD3D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95325" y="3748666"/>
            <a:ext cx="2471585" cy="1355206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FF8575ED-9FED-4D13-A60F-1A91319216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3537412" y="3752850"/>
            <a:ext cx="2471584" cy="135520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59D53BE6-3618-4996-84AF-D49B00EE86ED}"/>
              </a:ext>
            </a:extLst>
          </p:cNvPr>
          <p:cNvSpPr txBox="1"/>
          <p:nvPr/>
        </p:nvSpPr>
        <p:spPr>
          <a:xfrm>
            <a:off x="695326" y="5108055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스킬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선택 상태에서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타겟에 마우스 클릭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00DB79B-D825-4E35-8419-2AB58906AB3F}"/>
              </a:ext>
            </a:extLst>
          </p:cNvPr>
          <p:cNvSpPr txBox="1"/>
          <p:nvPr/>
        </p:nvSpPr>
        <p:spPr>
          <a:xfrm>
            <a:off x="3537412" y="5108055"/>
            <a:ext cx="247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스킬 선택 해제 및 사용 준비 완료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양측 스킬 설명 및 합 승률 닫기</a:t>
            </a:r>
            <a:endParaRPr lang="en-US" altLang="ko-KR" sz="1050" b="1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622D79E3-9687-4599-A87A-24C3379C54DF}"/>
              </a:ext>
            </a:extLst>
          </p:cNvPr>
          <p:cNvSpPr>
            <a:spLocks noChangeAspect="1"/>
          </p:cNvSpPr>
          <p:nvPr/>
        </p:nvSpPr>
        <p:spPr>
          <a:xfrm>
            <a:off x="1701529" y="4291605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56157084-B55D-4D8D-9E56-3D0EAA9DA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576" y="4352127"/>
            <a:ext cx="147995" cy="195466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0487EEB5-A922-42AC-A925-42AEAB0590F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9029301" y="3754800"/>
            <a:ext cx="2471584" cy="1355205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F1A69C11-3182-4AE6-81CE-1F8C7408BA29}"/>
              </a:ext>
            </a:extLst>
          </p:cNvPr>
          <p:cNvSpPr txBox="1"/>
          <p:nvPr/>
        </p:nvSpPr>
        <p:spPr>
          <a:xfrm>
            <a:off x="6183007" y="5103872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행동 가능한 모든 수감자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스킬 준비 완료</a:t>
            </a: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ECBA8FEB-E853-4DDF-8E8C-4F4A9E0643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183007" y="3752850"/>
            <a:ext cx="2471584" cy="135520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2524AED4-B97C-454E-B662-812192F4B141}"/>
              </a:ext>
            </a:extLst>
          </p:cNvPr>
          <p:cNvSpPr txBox="1"/>
          <p:nvPr/>
        </p:nvSpPr>
        <p:spPr>
          <a:xfrm>
            <a:off x="9025093" y="5110005"/>
            <a:ext cx="247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행동 시작 버튼 활성화</a:t>
            </a:r>
            <a:endParaRPr lang="en-US" altLang="ko-KR" sz="1050" b="1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3AF2A0E-2E7A-4670-9089-B204C2695A22}"/>
              </a:ext>
            </a:extLst>
          </p:cNvPr>
          <p:cNvSpPr>
            <a:spLocks noChangeAspect="1"/>
          </p:cNvSpPr>
          <p:nvPr/>
        </p:nvSpPr>
        <p:spPr>
          <a:xfrm>
            <a:off x="4273007" y="4805224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5E564C5E-07F4-4D16-9F20-1A883F877C9B}"/>
              </a:ext>
            </a:extLst>
          </p:cNvPr>
          <p:cNvGrpSpPr/>
          <p:nvPr/>
        </p:nvGrpSpPr>
        <p:grpSpPr>
          <a:xfrm>
            <a:off x="3958202" y="4758024"/>
            <a:ext cx="339622" cy="215444"/>
            <a:chOff x="3940528" y="2451469"/>
            <a:chExt cx="339622" cy="215444"/>
          </a:xfrm>
        </p:grpSpPr>
        <p:sp>
          <p:nvSpPr>
            <p:cNvPr id="131" name="순서도: 다른 페이지 연결선 130">
              <a:extLst>
                <a:ext uri="{FF2B5EF4-FFF2-40B4-BE49-F238E27FC236}">
                  <a16:creationId xmlns:a16="http://schemas.microsoft.com/office/drawing/2014/main" id="{EE89005A-6197-4F2C-9F24-3AB091B4CE29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3DEA3D3-8951-400B-9858-A5223B8B67C0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7CC2E87-4B57-4D9E-9ED5-704BD8AA41F6}"/>
              </a:ext>
            </a:extLst>
          </p:cNvPr>
          <p:cNvSpPr/>
          <p:nvPr/>
        </p:nvSpPr>
        <p:spPr>
          <a:xfrm>
            <a:off x="3750159" y="3775344"/>
            <a:ext cx="1993416" cy="45464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A219AAF-2891-4495-8D41-F349C6787BD7}"/>
              </a:ext>
            </a:extLst>
          </p:cNvPr>
          <p:cNvGrpSpPr/>
          <p:nvPr/>
        </p:nvGrpSpPr>
        <p:grpSpPr>
          <a:xfrm>
            <a:off x="3410537" y="3894945"/>
            <a:ext cx="339622" cy="215444"/>
            <a:chOff x="6350489" y="2451469"/>
            <a:chExt cx="339622" cy="215444"/>
          </a:xfrm>
        </p:grpSpPr>
        <p:sp>
          <p:nvSpPr>
            <p:cNvPr id="135" name="순서도: 다른 페이지 연결선 134">
              <a:extLst>
                <a:ext uri="{FF2B5EF4-FFF2-40B4-BE49-F238E27FC236}">
                  <a16:creationId xmlns:a16="http://schemas.microsoft.com/office/drawing/2014/main" id="{D165801B-A5C9-4AE0-9487-5BF4164124D4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79B414B-B231-4CE9-9209-60858850DF41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8B92EC14-2C4B-40B2-993D-22401AD77BE6}"/>
              </a:ext>
            </a:extLst>
          </p:cNvPr>
          <p:cNvSpPr>
            <a:spLocks noChangeAspect="1"/>
          </p:cNvSpPr>
          <p:nvPr/>
        </p:nvSpPr>
        <p:spPr>
          <a:xfrm>
            <a:off x="10589545" y="4677753"/>
            <a:ext cx="293334" cy="29333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7E2348B5-74DC-451B-8E9E-8533355109DB}"/>
              </a:ext>
            </a:extLst>
          </p:cNvPr>
          <p:cNvGrpSpPr/>
          <p:nvPr/>
        </p:nvGrpSpPr>
        <p:grpSpPr>
          <a:xfrm>
            <a:off x="10267553" y="4717380"/>
            <a:ext cx="339622" cy="215444"/>
            <a:chOff x="3940528" y="2451469"/>
            <a:chExt cx="339622" cy="215444"/>
          </a:xfrm>
        </p:grpSpPr>
        <p:sp>
          <p:nvSpPr>
            <p:cNvPr id="139" name="순서도: 다른 페이지 연결선 138">
              <a:extLst>
                <a:ext uri="{FF2B5EF4-FFF2-40B4-BE49-F238E27FC236}">
                  <a16:creationId xmlns:a16="http://schemas.microsoft.com/office/drawing/2014/main" id="{DF816F08-3F6B-45F9-97A9-7F2BFAB7834F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93FCA8-A7F8-42A7-8A40-A43B0C50E541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41" name="사다리꼴 140">
            <a:extLst>
              <a:ext uri="{FF2B5EF4-FFF2-40B4-BE49-F238E27FC236}">
                <a16:creationId xmlns:a16="http://schemas.microsoft.com/office/drawing/2014/main" id="{64570783-3618-44FC-BA41-807CD6C495E9}"/>
              </a:ext>
            </a:extLst>
          </p:cNvPr>
          <p:cNvSpPr>
            <a:spLocks/>
          </p:cNvSpPr>
          <p:nvPr/>
        </p:nvSpPr>
        <p:spPr>
          <a:xfrm>
            <a:off x="6836520" y="4728748"/>
            <a:ext cx="1028133" cy="217287"/>
          </a:xfrm>
          <a:prstGeom prst="trapezoid">
            <a:avLst>
              <a:gd name="adj" fmla="val 7635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74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8720</TotalTime>
  <Pages>7</Pages>
  <Words>2061</Words>
  <Characters>0</Characters>
  <Application>Microsoft Office PowerPoint</Application>
  <DocSecurity>0</DocSecurity>
  <PresentationFormat>와이드스크린</PresentationFormat>
  <Lines>0</Lines>
  <Paragraphs>297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Limbus Company  합 시스템 역 기획서</vt:lpstr>
      <vt:lpstr>합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5249</cp:revision>
  <dcterms:modified xsi:type="dcterms:W3CDTF">2025-02-06T10:50:09Z</dcterms:modified>
  <cp:version>9.103.97.45139</cp:version>
</cp:coreProperties>
</file>